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2" r:id="rId3"/>
    <p:sldId id="272" r:id="rId4"/>
    <p:sldId id="310" r:id="rId5"/>
    <p:sldId id="309" r:id="rId6"/>
    <p:sldId id="269" r:id="rId7"/>
    <p:sldId id="274" r:id="rId8"/>
    <p:sldId id="314" r:id="rId9"/>
    <p:sldId id="315" r:id="rId10"/>
    <p:sldId id="316" r:id="rId11"/>
    <p:sldId id="312" r:id="rId12"/>
    <p:sldId id="311" r:id="rId13"/>
    <p:sldId id="313" r:id="rId14"/>
    <p:sldId id="317" r:id="rId15"/>
    <p:sldId id="273" r:id="rId16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7485" autoAdjust="0"/>
  </p:normalViewPr>
  <p:slideViewPr>
    <p:cSldViewPr snapToObjects="1"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Number of Students by</a:t>
            </a:r>
            <a:r>
              <a:rPr lang="en-US" baseline="0" dirty="0" smtClean="0"/>
              <a:t> Years Overage for Grade Level</a:t>
            </a:r>
            <a:endParaRPr lang="en-US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</c:v>
                </c:pt>
              </c:strCache>
            </c:strRef>
          </c:tx>
          <c:dLbls>
            <c:txPr>
              <a:bodyPr/>
              <a:lstStyle/>
              <a:p>
                <a:pPr>
                  <a:defRPr b="1" cap="none" spc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1">
                            <a:tint val="40000"/>
                            <a:satMod val="250000"/>
                          </a:schemeClr>
                        </a:gs>
                        <a:gs pos="9000">
                          <a:schemeClr val="accent1">
                            <a:tint val="52000"/>
                            <a:satMod val="300000"/>
                          </a:schemeClr>
                        </a:gs>
                        <a:gs pos="50000">
                          <a:schemeClr val="accent1">
                            <a:shade val="20000"/>
                            <a:satMod val="300000"/>
                          </a:schemeClr>
                        </a:gs>
                        <a:gs pos="79000">
                          <a:schemeClr val="accent1">
                            <a:tint val="52000"/>
                            <a:satMod val="300000"/>
                          </a:schemeClr>
                        </a:gs>
                        <a:gs pos="100000">
                          <a:schemeClr val="accent1">
                            <a:tint val="40000"/>
                            <a:satMod val="250000"/>
                          </a:schemeClr>
                        </a:gs>
                      </a:gsLst>
                      <a:lin ang="5400000"/>
                    </a:gradFill>
                    <a:effectLst/>
                  </a:defRPr>
                </a:pPr>
                <a:endParaRPr lang="en-US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2nd Grade</c:v>
                </c:pt>
                <c:pt idx="1">
                  <c:v>3rd Grade</c:v>
                </c:pt>
                <c:pt idx="2">
                  <c:v>4th Grade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2582</c:v>
                </c:pt>
                <c:pt idx="1">
                  <c:v>2668</c:v>
                </c:pt>
                <c:pt idx="2">
                  <c:v>2605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</c:v>
                </c:pt>
              </c:strCache>
            </c:strRef>
          </c:tx>
          <c:dLbls>
            <c:txPr>
              <a:bodyPr/>
              <a:lstStyle/>
              <a:p>
                <a:pPr>
                  <a:defRPr b="1" cap="none" spc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1">
                            <a:tint val="40000"/>
                            <a:satMod val="250000"/>
                          </a:schemeClr>
                        </a:gs>
                        <a:gs pos="9000">
                          <a:schemeClr val="accent1">
                            <a:tint val="52000"/>
                            <a:satMod val="300000"/>
                          </a:schemeClr>
                        </a:gs>
                        <a:gs pos="50000">
                          <a:schemeClr val="accent1">
                            <a:shade val="20000"/>
                            <a:satMod val="300000"/>
                          </a:schemeClr>
                        </a:gs>
                        <a:gs pos="79000">
                          <a:schemeClr val="accent1">
                            <a:tint val="52000"/>
                            <a:satMod val="300000"/>
                          </a:schemeClr>
                        </a:gs>
                        <a:gs pos="100000">
                          <a:schemeClr val="accent1">
                            <a:tint val="40000"/>
                            <a:satMod val="250000"/>
                          </a:schemeClr>
                        </a:gs>
                      </a:gsLst>
                      <a:lin ang="5400000"/>
                    </a:gradFill>
                    <a:effectLst/>
                  </a:defRPr>
                </a:pPr>
                <a:endParaRPr lang="en-US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2nd Grade</c:v>
                </c:pt>
                <c:pt idx="1">
                  <c:v>3rd Grade</c:v>
                </c:pt>
                <c:pt idx="2">
                  <c:v>4th Grade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414</c:v>
                </c:pt>
                <c:pt idx="1">
                  <c:v>566</c:v>
                </c:pt>
                <c:pt idx="2">
                  <c:v>544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</c:v>
                </c:pt>
              </c:strCache>
            </c:strRef>
          </c:tx>
          <c:dLbls>
            <c:txPr>
              <a:bodyPr/>
              <a:lstStyle/>
              <a:p>
                <a:pPr>
                  <a:defRPr b="1" cap="none" spc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1">
                            <a:tint val="40000"/>
                            <a:satMod val="250000"/>
                          </a:schemeClr>
                        </a:gs>
                        <a:gs pos="9000">
                          <a:schemeClr val="accent1">
                            <a:tint val="52000"/>
                            <a:satMod val="300000"/>
                          </a:schemeClr>
                        </a:gs>
                        <a:gs pos="50000">
                          <a:schemeClr val="accent1">
                            <a:shade val="20000"/>
                            <a:satMod val="300000"/>
                          </a:schemeClr>
                        </a:gs>
                        <a:gs pos="79000">
                          <a:schemeClr val="accent1">
                            <a:tint val="52000"/>
                            <a:satMod val="300000"/>
                          </a:schemeClr>
                        </a:gs>
                        <a:gs pos="100000">
                          <a:schemeClr val="accent1">
                            <a:tint val="40000"/>
                            <a:satMod val="250000"/>
                          </a:schemeClr>
                        </a:gs>
                      </a:gsLst>
                      <a:lin ang="5400000"/>
                    </a:gradFill>
                    <a:effectLst/>
                  </a:defRPr>
                </a:pPr>
                <a:endParaRPr lang="en-US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2nd Grade</c:v>
                </c:pt>
                <c:pt idx="1">
                  <c:v>3rd Grade</c:v>
                </c:pt>
                <c:pt idx="2">
                  <c:v>4th Grade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32</c:v>
                </c:pt>
                <c:pt idx="1">
                  <c:v>73</c:v>
                </c:pt>
                <c:pt idx="2">
                  <c:v>69</c:v>
                </c:pt>
              </c:numCache>
            </c:numRef>
          </c:val>
        </c:ser>
        <c:dLbls>
          <c:showVal val="1"/>
        </c:dLbls>
        <c:axId val="82404480"/>
        <c:axId val="82406016"/>
      </c:barChart>
      <c:catAx>
        <c:axId val="82404480"/>
        <c:scaling>
          <c:orientation val="minMax"/>
        </c:scaling>
        <c:axPos val="b"/>
        <c:tickLblPos val="nextTo"/>
        <c:crossAx val="82406016"/>
        <c:crosses val="autoZero"/>
        <c:auto val="1"/>
        <c:lblAlgn val="ctr"/>
        <c:lblOffset val="100"/>
      </c:catAx>
      <c:valAx>
        <c:axId val="82406016"/>
        <c:scaling>
          <c:orientation val="minMax"/>
        </c:scaling>
        <c:axPos val="l"/>
        <c:majorGridlines/>
        <c:numFmt formatCode="General" sourceLinked="1"/>
        <c:tickLblPos val="nextTo"/>
        <c:crossAx val="8240448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84D436-B30A-4930-ABCA-6EEA4988D9E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842E624-5711-42AF-B130-710606E18A19}">
      <dgm:prSet phldrT="[Text]"/>
      <dgm:spPr/>
      <dgm:t>
        <a:bodyPr/>
        <a:lstStyle/>
        <a:p>
          <a:r>
            <a:rPr lang="en-US" b="1" dirty="0" smtClean="0"/>
            <a:t>Executive Director, MP&amp;SS</a:t>
          </a:r>
          <a:endParaRPr lang="en-US" dirty="0"/>
        </a:p>
      </dgm:t>
    </dgm:pt>
    <dgm:pt modelId="{B8ED2CAE-E522-4020-8C13-A18C36B40631}" type="parTrans" cxnId="{8B2EB68B-732B-4777-BA45-19EF1E8C5351}">
      <dgm:prSet/>
      <dgm:spPr/>
      <dgm:t>
        <a:bodyPr/>
        <a:lstStyle/>
        <a:p>
          <a:endParaRPr lang="en-US"/>
        </a:p>
      </dgm:t>
    </dgm:pt>
    <dgm:pt modelId="{C27DB817-917D-43B2-8D99-184359F4931F}" type="sibTrans" cxnId="{8B2EB68B-732B-4777-BA45-19EF1E8C5351}">
      <dgm:prSet/>
      <dgm:spPr/>
      <dgm:t>
        <a:bodyPr/>
        <a:lstStyle/>
        <a:p>
          <a:endParaRPr lang="en-US"/>
        </a:p>
      </dgm:t>
    </dgm:pt>
    <dgm:pt modelId="{193D248F-E321-49A6-88DF-B5CBE6D80CA2}">
      <dgm:prSet phldrT="[Text]"/>
      <dgm:spPr/>
      <dgm:t>
        <a:bodyPr/>
        <a:lstStyle/>
        <a:p>
          <a:r>
            <a:rPr lang="en-US" dirty="0" smtClean="0"/>
            <a:t>Multiple Pathways</a:t>
          </a:r>
          <a:endParaRPr lang="en-US" dirty="0"/>
        </a:p>
      </dgm:t>
    </dgm:pt>
    <dgm:pt modelId="{8A772205-A08A-455B-BCCA-CC555E7C4569}" type="parTrans" cxnId="{9B0DCCB5-BB13-4621-A2C8-2ED6B37603CD}">
      <dgm:prSet/>
      <dgm:spPr/>
      <dgm:t>
        <a:bodyPr/>
        <a:lstStyle/>
        <a:p>
          <a:endParaRPr lang="en-US"/>
        </a:p>
      </dgm:t>
    </dgm:pt>
    <dgm:pt modelId="{A024A754-ADEC-4A3F-9E8E-C57104AD7CA1}" type="sibTrans" cxnId="{9B0DCCB5-BB13-4621-A2C8-2ED6B37603CD}">
      <dgm:prSet/>
      <dgm:spPr/>
      <dgm:t>
        <a:bodyPr/>
        <a:lstStyle/>
        <a:p>
          <a:endParaRPr lang="en-US"/>
        </a:p>
      </dgm:t>
    </dgm:pt>
    <dgm:pt modelId="{94D8A5DC-E6B1-4EA6-B9A4-0DD9E723F202}">
      <dgm:prSet phldrT="[Text]"/>
      <dgm:spPr/>
      <dgm:t>
        <a:bodyPr/>
        <a:lstStyle/>
        <a:p>
          <a:r>
            <a:rPr lang="en-US" dirty="0" smtClean="0"/>
            <a:t>Elementary Programs</a:t>
          </a:r>
          <a:endParaRPr lang="en-US" dirty="0"/>
        </a:p>
      </dgm:t>
    </dgm:pt>
    <dgm:pt modelId="{29C5EBEB-8737-44FE-B558-4B2BF3821252}" type="parTrans" cxnId="{8FBD75BE-6098-4DA7-AC95-350A74B34E8E}">
      <dgm:prSet/>
      <dgm:spPr/>
      <dgm:t>
        <a:bodyPr/>
        <a:lstStyle/>
        <a:p>
          <a:endParaRPr lang="en-US"/>
        </a:p>
      </dgm:t>
    </dgm:pt>
    <dgm:pt modelId="{9C75DB03-0A19-425D-A51E-F57EB9210AF8}" type="sibTrans" cxnId="{8FBD75BE-6098-4DA7-AC95-350A74B34E8E}">
      <dgm:prSet/>
      <dgm:spPr/>
      <dgm:t>
        <a:bodyPr/>
        <a:lstStyle/>
        <a:p>
          <a:endParaRPr lang="en-US"/>
        </a:p>
      </dgm:t>
    </dgm:pt>
    <dgm:pt modelId="{9B3B9D56-514B-404C-BD27-28FE615393A1}">
      <dgm:prSet phldrT="[Text]"/>
      <dgm:spPr/>
      <dgm:t>
        <a:bodyPr/>
        <a:lstStyle/>
        <a:p>
          <a:r>
            <a:rPr lang="en-US" dirty="0" smtClean="0"/>
            <a:t>Middle School Programs</a:t>
          </a:r>
          <a:endParaRPr lang="en-US" dirty="0"/>
        </a:p>
      </dgm:t>
    </dgm:pt>
    <dgm:pt modelId="{255D481A-478D-4DC3-AA4C-C7C6DEEA8EE1}" type="parTrans" cxnId="{0F4A96BB-DB74-489B-8D3C-AD789B6E77A0}">
      <dgm:prSet/>
      <dgm:spPr/>
      <dgm:t>
        <a:bodyPr/>
        <a:lstStyle/>
        <a:p>
          <a:endParaRPr lang="en-US"/>
        </a:p>
      </dgm:t>
    </dgm:pt>
    <dgm:pt modelId="{ACADAE38-54AD-44B6-88E1-B85F9B863A80}" type="sibTrans" cxnId="{0F4A96BB-DB74-489B-8D3C-AD789B6E77A0}">
      <dgm:prSet/>
      <dgm:spPr/>
      <dgm:t>
        <a:bodyPr/>
        <a:lstStyle/>
        <a:p>
          <a:endParaRPr lang="en-US"/>
        </a:p>
      </dgm:t>
    </dgm:pt>
    <dgm:pt modelId="{DFAE73F5-1646-4B69-8A96-E1BD4FE5C44A}">
      <dgm:prSet phldrT="[Text]"/>
      <dgm:spPr/>
      <dgm:t>
        <a:bodyPr/>
        <a:lstStyle/>
        <a:p>
          <a:r>
            <a:rPr lang="en-US" dirty="0" smtClean="0"/>
            <a:t>Support Services</a:t>
          </a:r>
          <a:endParaRPr lang="en-US" dirty="0"/>
        </a:p>
      </dgm:t>
    </dgm:pt>
    <dgm:pt modelId="{3B90AEF9-0739-44BA-8E15-9313077C075E}" type="parTrans" cxnId="{592729A7-45E4-4619-9FCA-3BC932BFCFC2}">
      <dgm:prSet/>
      <dgm:spPr/>
      <dgm:t>
        <a:bodyPr/>
        <a:lstStyle/>
        <a:p>
          <a:endParaRPr lang="en-US"/>
        </a:p>
      </dgm:t>
    </dgm:pt>
    <dgm:pt modelId="{5D6B1AA4-8619-44AE-BF38-E6737E6BDBB0}" type="sibTrans" cxnId="{592729A7-45E4-4619-9FCA-3BC932BFCFC2}">
      <dgm:prSet/>
      <dgm:spPr/>
      <dgm:t>
        <a:bodyPr/>
        <a:lstStyle/>
        <a:p>
          <a:endParaRPr lang="en-US"/>
        </a:p>
      </dgm:t>
    </dgm:pt>
    <dgm:pt modelId="{00173FB6-F17B-475F-9FFB-2E63E61C98D3}">
      <dgm:prSet phldrT="[Text]"/>
      <dgm:spPr/>
      <dgm:t>
        <a:bodyPr/>
        <a:lstStyle/>
        <a:p>
          <a:r>
            <a:rPr lang="en-US" dirty="0" smtClean="0"/>
            <a:t>Student Support</a:t>
          </a:r>
          <a:endParaRPr lang="en-US" dirty="0"/>
        </a:p>
      </dgm:t>
    </dgm:pt>
    <dgm:pt modelId="{8E4EC3AC-9C38-46F4-9929-038B2A9DEE07}" type="parTrans" cxnId="{FA23DB84-DAF7-4C36-BC80-1ADEC9B4E6B8}">
      <dgm:prSet/>
      <dgm:spPr/>
      <dgm:t>
        <a:bodyPr/>
        <a:lstStyle/>
        <a:p>
          <a:endParaRPr lang="en-US"/>
        </a:p>
      </dgm:t>
    </dgm:pt>
    <dgm:pt modelId="{40C46205-C4A6-44EB-AAE9-BD4D4A1A747F}" type="sibTrans" cxnId="{FA23DB84-DAF7-4C36-BC80-1ADEC9B4E6B8}">
      <dgm:prSet/>
      <dgm:spPr/>
      <dgm:t>
        <a:bodyPr/>
        <a:lstStyle/>
        <a:p>
          <a:endParaRPr lang="en-US"/>
        </a:p>
      </dgm:t>
    </dgm:pt>
    <dgm:pt modelId="{7BE0E84E-FF34-4E51-B085-C4D2437BC919}">
      <dgm:prSet phldrT="[Text]"/>
      <dgm:spPr/>
      <dgm:t>
        <a:bodyPr/>
        <a:lstStyle/>
        <a:p>
          <a:r>
            <a:rPr lang="en-US" dirty="0" smtClean="0"/>
            <a:t>High School Programs</a:t>
          </a:r>
          <a:endParaRPr lang="en-US" dirty="0"/>
        </a:p>
      </dgm:t>
    </dgm:pt>
    <dgm:pt modelId="{E1BD6C3C-A0D3-45DD-ABC4-E8021F16FEBE}" type="parTrans" cxnId="{2AB545F0-F701-491D-BF6D-AAE8E48B1084}">
      <dgm:prSet/>
      <dgm:spPr/>
      <dgm:t>
        <a:bodyPr/>
        <a:lstStyle/>
        <a:p>
          <a:endParaRPr lang="en-US"/>
        </a:p>
      </dgm:t>
    </dgm:pt>
    <dgm:pt modelId="{6CA4ECFD-8C30-4506-AB9C-301A8DF4C40B}" type="sibTrans" cxnId="{2AB545F0-F701-491D-BF6D-AAE8E48B1084}">
      <dgm:prSet/>
      <dgm:spPr/>
      <dgm:t>
        <a:bodyPr/>
        <a:lstStyle/>
        <a:p>
          <a:endParaRPr lang="en-US"/>
        </a:p>
      </dgm:t>
    </dgm:pt>
    <dgm:pt modelId="{18CC4DEB-9420-4792-B0BF-86323624ABBB}">
      <dgm:prSet phldrT="[Text]"/>
      <dgm:spPr/>
      <dgm:t>
        <a:bodyPr/>
        <a:lstStyle/>
        <a:p>
          <a:r>
            <a:rPr lang="en-US" dirty="0" smtClean="0"/>
            <a:t>K-20 Programs</a:t>
          </a:r>
          <a:endParaRPr lang="en-US" dirty="0"/>
        </a:p>
      </dgm:t>
    </dgm:pt>
    <dgm:pt modelId="{A6737410-0677-4249-9CCF-DE8408004E74}" type="parTrans" cxnId="{00DA6DCA-B1A0-4BE8-A6EC-3DFDD3ADB2FA}">
      <dgm:prSet/>
      <dgm:spPr/>
      <dgm:t>
        <a:bodyPr/>
        <a:lstStyle/>
        <a:p>
          <a:endParaRPr lang="en-US"/>
        </a:p>
      </dgm:t>
    </dgm:pt>
    <dgm:pt modelId="{02D00FFA-FD7B-4858-9C71-46DC2C2E6C0E}" type="sibTrans" cxnId="{00DA6DCA-B1A0-4BE8-A6EC-3DFDD3ADB2FA}">
      <dgm:prSet/>
      <dgm:spPr/>
      <dgm:t>
        <a:bodyPr/>
        <a:lstStyle/>
        <a:p>
          <a:endParaRPr lang="en-US"/>
        </a:p>
      </dgm:t>
    </dgm:pt>
    <dgm:pt modelId="{DADD8E6D-542D-495E-A830-C4304C7E2FAF}">
      <dgm:prSet phldrT="[Text]"/>
      <dgm:spPr/>
      <dgm:t>
        <a:bodyPr/>
        <a:lstStyle/>
        <a:p>
          <a:r>
            <a:rPr lang="en-US" dirty="0" smtClean="0"/>
            <a:t>Safe &amp; Health Schools</a:t>
          </a:r>
          <a:endParaRPr lang="en-US" dirty="0"/>
        </a:p>
      </dgm:t>
    </dgm:pt>
    <dgm:pt modelId="{7D50FC42-D046-46F7-8EA7-F52DF67FA7C0}" type="parTrans" cxnId="{1D7CF02A-306F-4DF3-97CD-72533241FB0C}">
      <dgm:prSet/>
      <dgm:spPr/>
      <dgm:t>
        <a:bodyPr/>
        <a:lstStyle/>
        <a:p>
          <a:endParaRPr lang="en-US"/>
        </a:p>
      </dgm:t>
    </dgm:pt>
    <dgm:pt modelId="{9437AF04-587A-4114-AC69-F0C6FCD9D524}" type="sibTrans" cxnId="{1D7CF02A-306F-4DF3-97CD-72533241FB0C}">
      <dgm:prSet/>
      <dgm:spPr/>
      <dgm:t>
        <a:bodyPr/>
        <a:lstStyle/>
        <a:p>
          <a:endParaRPr lang="en-US"/>
        </a:p>
      </dgm:t>
    </dgm:pt>
    <dgm:pt modelId="{414030E1-8823-4CBB-83B5-42EA0AA5D015}">
      <dgm:prSet phldrT="[Text]"/>
      <dgm:spPr/>
      <dgm:t>
        <a:bodyPr/>
        <a:lstStyle/>
        <a:p>
          <a:r>
            <a:rPr lang="en-US" dirty="0" smtClean="0"/>
            <a:t>Community Connection</a:t>
          </a:r>
          <a:endParaRPr lang="en-US" dirty="0"/>
        </a:p>
      </dgm:t>
    </dgm:pt>
    <dgm:pt modelId="{C28B3093-2417-4805-8EA2-F02FA9AA6D71}" type="parTrans" cxnId="{2F44EB32-4E40-4C1B-BC5F-4739F7C982A9}">
      <dgm:prSet/>
      <dgm:spPr/>
      <dgm:t>
        <a:bodyPr/>
        <a:lstStyle/>
        <a:p>
          <a:endParaRPr lang="en-US"/>
        </a:p>
      </dgm:t>
    </dgm:pt>
    <dgm:pt modelId="{8F497AD8-CBEC-475B-8EC2-E3B0983B5D03}" type="sibTrans" cxnId="{2F44EB32-4E40-4C1B-BC5F-4739F7C982A9}">
      <dgm:prSet/>
      <dgm:spPr/>
      <dgm:t>
        <a:bodyPr/>
        <a:lstStyle/>
        <a:p>
          <a:endParaRPr lang="en-US"/>
        </a:p>
      </dgm:t>
    </dgm:pt>
    <dgm:pt modelId="{FF74CFD3-2AFE-4E13-8CD5-A943B0405BBA}">
      <dgm:prSet phldrT="[Text]"/>
      <dgm:spPr/>
      <dgm:t>
        <a:bodyPr/>
        <a:lstStyle/>
        <a:p>
          <a:r>
            <a:rPr lang="en-US" dirty="0" smtClean="0"/>
            <a:t>Health Related Services</a:t>
          </a:r>
          <a:endParaRPr lang="en-US" dirty="0"/>
        </a:p>
      </dgm:t>
    </dgm:pt>
    <dgm:pt modelId="{BD16EF33-9F04-43B9-8B39-497BB58DD86E}" type="parTrans" cxnId="{B27FC7D7-6EF3-446E-B212-735231DA187B}">
      <dgm:prSet/>
      <dgm:spPr/>
      <dgm:t>
        <a:bodyPr/>
        <a:lstStyle/>
        <a:p>
          <a:endParaRPr lang="en-US"/>
        </a:p>
      </dgm:t>
    </dgm:pt>
    <dgm:pt modelId="{D5BE48BF-C307-46E3-8C61-88F493F662AA}" type="sibTrans" cxnId="{B27FC7D7-6EF3-446E-B212-735231DA187B}">
      <dgm:prSet/>
      <dgm:spPr/>
      <dgm:t>
        <a:bodyPr/>
        <a:lstStyle/>
        <a:p>
          <a:endParaRPr lang="en-US"/>
        </a:p>
      </dgm:t>
    </dgm:pt>
    <dgm:pt modelId="{0A2AA11D-90F5-4FC4-967C-51D71E25F67C}" type="pres">
      <dgm:prSet presAssocID="{7F84D436-B30A-4930-ABCA-6EEA4988D9E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02A9FD3-7649-4F27-9F45-5D20DFDEF8E5}" type="pres">
      <dgm:prSet presAssocID="{4842E624-5711-42AF-B130-710606E18A19}" presName="hierRoot1" presStyleCnt="0"/>
      <dgm:spPr/>
    </dgm:pt>
    <dgm:pt modelId="{98E53D97-109C-4A62-BB7C-EEAAA26112C6}" type="pres">
      <dgm:prSet presAssocID="{4842E624-5711-42AF-B130-710606E18A19}" presName="composite" presStyleCnt="0"/>
      <dgm:spPr/>
    </dgm:pt>
    <dgm:pt modelId="{BDCB4884-BF98-49F8-A8C1-4DBE6CCAD927}" type="pres">
      <dgm:prSet presAssocID="{4842E624-5711-42AF-B130-710606E18A19}" presName="background" presStyleLbl="node0" presStyleIdx="0" presStyleCnt="1"/>
      <dgm:spPr/>
    </dgm:pt>
    <dgm:pt modelId="{0325041D-ABAE-47EB-B4DE-B96F4CD1D69A}" type="pres">
      <dgm:prSet presAssocID="{4842E624-5711-42AF-B130-710606E18A1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CBA128-DF7E-4BD6-97DB-A93BC8E75D70}" type="pres">
      <dgm:prSet presAssocID="{4842E624-5711-42AF-B130-710606E18A19}" presName="hierChild2" presStyleCnt="0"/>
      <dgm:spPr/>
    </dgm:pt>
    <dgm:pt modelId="{25FE6F98-F53A-433D-83F9-F185387C20FA}" type="pres">
      <dgm:prSet presAssocID="{8A772205-A08A-455B-BCCA-CC555E7C4569}" presName="Name10" presStyleLbl="parChTrans1D2" presStyleIdx="0" presStyleCnt="2"/>
      <dgm:spPr/>
      <dgm:t>
        <a:bodyPr/>
        <a:lstStyle/>
        <a:p>
          <a:endParaRPr lang="en-US"/>
        </a:p>
      </dgm:t>
    </dgm:pt>
    <dgm:pt modelId="{72738DF0-5203-461A-967E-1F7E248278AB}" type="pres">
      <dgm:prSet presAssocID="{193D248F-E321-49A6-88DF-B5CBE6D80CA2}" presName="hierRoot2" presStyleCnt="0"/>
      <dgm:spPr/>
    </dgm:pt>
    <dgm:pt modelId="{0E38579A-A7F8-4A6A-B6DB-5AD197913435}" type="pres">
      <dgm:prSet presAssocID="{193D248F-E321-49A6-88DF-B5CBE6D80CA2}" presName="composite2" presStyleCnt="0"/>
      <dgm:spPr/>
    </dgm:pt>
    <dgm:pt modelId="{2045CDD8-D388-4F4A-BB4F-19E7259C66CC}" type="pres">
      <dgm:prSet presAssocID="{193D248F-E321-49A6-88DF-B5CBE6D80CA2}" presName="background2" presStyleLbl="node2" presStyleIdx="0" presStyleCnt="2"/>
      <dgm:spPr/>
    </dgm:pt>
    <dgm:pt modelId="{A71339C2-643E-40FB-A728-D56105290641}" type="pres">
      <dgm:prSet presAssocID="{193D248F-E321-49A6-88DF-B5CBE6D80CA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3FB9F4-CEF6-41C6-AF86-CC2E42757378}" type="pres">
      <dgm:prSet presAssocID="{193D248F-E321-49A6-88DF-B5CBE6D80CA2}" presName="hierChild3" presStyleCnt="0"/>
      <dgm:spPr/>
    </dgm:pt>
    <dgm:pt modelId="{35DB0BA7-8CF5-4374-BEDD-FA60577FFF19}" type="pres">
      <dgm:prSet presAssocID="{29C5EBEB-8737-44FE-B558-4B2BF3821252}" presName="Name17" presStyleLbl="parChTrans1D3" presStyleIdx="0" presStyleCnt="8"/>
      <dgm:spPr/>
      <dgm:t>
        <a:bodyPr/>
        <a:lstStyle/>
        <a:p>
          <a:endParaRPr lang="en-US"/>
        </a:p>
      </dgm:t>
    </dgm:pt>
    <dgm:pt modelId="{4ADD9634-A4DA-419C-9EB3-8FF9590F0243}" type="pres">
      <dgm:prSet presAssocID="{94D8A5DC-E6B1-4EA6-B9A4-0DD9E723F202}" presName="hierRoot3" presStyleCnt="0"/>
      <dgm:spPr/>
    </dgm:pt>
    <dgm:pt modelId="{95166F13-1328-4BBF-B928-EE204E1D8111}" type="pres">
      <dgm:prSet presAssocID="{94D8A5DC-E6B1-4EA6-B9A4-0DD9E723F202}" presName="composite3" presStyleCnt="0"/>
      <dgm:spPr/>
    </dgm:pt>
    <dgm:pt modelId="{C423D9E2-A8C2-4C24-B8F5-910B573E2579}" type="pres">
      <dgm:prSet presAssocID="{94D8A5DC-E6B1-4EA6-B9A4-0DD9E723F202}" presName="background3" presStyleLbl="node3" presStyleIdx="0" presStyleCnt="8"/>
      <dgm:spPr/>
    </dgm:pt>
    <dgm:pt modelId="{BE6D5742-ECA3-4BA4-9865-9C2C2B3F2EB3}" type="pres">
      <dgm:prSet presAssocID="{94D8A5DC-E6B1-4EA6-B9A4-0DD9E723F202}" presName="text3" presStyleLbl="fgAcc3" presStyleIdx="0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95CA5C-966B-4FB8-B65B-74A91B519553}" type="pres">
      <dgm:prSet presAssocID="{94D8A5DC-E6B1-4EA6-B9A4-0DD9E723F202}" presName="hierChild4" presStyleCnt="0"/>
      <dgm:spPr/>
    </dgm:pt>
    <dgm:pt modelId="{A4220FB1-B25A-4560-83B5-3678CEF2B296}" type="pres">
      <dgm:prSet presAssocID="{255D481A-478D-4DC3-AA4C-C7C6DEEA8EE1}" presName="Name17" presStyleLbl="parChTrans1D3" presStyleIdx="1" presStyleCnt="8"/>
      <dgm:spPr/>
      <dgm:t>
        <a:bodyPr/>
        <a:lstStyle/>
        <a:p>
          <a:endParaRPr lang="en-US"/>
        </a:p>
      </dgm:t>
    </dgm:pt>
    <dgm:pt modelId="{B6305526-DA63-4511-A003-1884B2B0BDB8}" type="pres">
      <dgm:prSet presAssocID="{9B3B9D56-514B-404C-BD27-28FE615393A1}" presName="hierRoot3" presStyleCnt="0"/>
      <dgm:spPr/>
    </dgm:pt>
    <dgm:pt modelId="{CF63A039-4B33-4AEA-953C-1D9038852DF5}" type="pres">
      <dgm:prSet presAssocID="{9B3B9D56-514B-404C-BD27-28FE615393A1}" presName="composite3" presStyleCnt="0"/>
      <dgm:spPr/>
    </dgm:pt>
    <dgm:pt modelId="{1942737E-76F3-44EC-AFD4-78C022B1CE66}" type="pres">
      <dgm:prSet presAssocID="{9B3B9D56-514B-404C-BD27-28FE615393A1}" presName="background3" presStyleLbl="node3" presStyleIdx="1" presStyleCnt="8"/>
      <dgm:spPr/>
    </dgm:pt>
    <dgm:pt modelId="{9ECE70C8-3D2F-465B-BFA8-24BC69DC94FB}" type="pres">
      <dgm:prSet presAssocID="{9B3B9D56-514B-404C-BD27-28FE615393A1}" presName="text3" presStyleLbl="fgAcc3" presStyleIdx="1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EDEE52-7AD7-4129-A10C-AB19377B8652}" type="pres">
      <dgm:prSet presAssocID="{9B3B9D56-514B-404C-BD27-28FE615393A1}" presName="hierChild4" presStyleCnt="0"/>
      <dgm:spPr/>
    </dgm:pt>
    <dgm:pt modelId="{5291992F-9AB3-494D-A5E9-DA41BF7392C4}" type="pres">
      <dgm:prSet presAssocID="{E1BD6C3C-A0D3-45DD-ABC4-E8021F16FEBE}" presName="Name17" presStyleLbl="parChTrans1D3" presStyleIdx="2" presStyleCnt="8"/>
      <dgm:spPr/>
      <dgm:t>
        <a:bodyPr/>
        <a:lstStyle/>
        <a:p>
          <a:endParaRPr lang="en-US"/>
        </a:p>
      </dgm:t>
    </dgm:pt>
    <dgm:pt modelId="{15631010-833E-40E8-B3DF-F855D8FF570D}" type="pres">
      <dgm:prSet presAssocID="{7BE0E84E-FF34-4E51-B085-C4D2437BC919}" presName="hierRoot3" presStyleCnt="0"/>
      <dgm:spPr/>
    </dgm:pt>
    <dgm:pt modelId="{CAD31F6E-2EA7-4593-9160-B4651AEF3D35}" type="pres">
      <dgm:prSet presAssocID="{7BE0E84E-FF34-4E51-B085-C4D2437BC919}" presName="composite3" presStyleCnt="0"/>
      <dgm:spPr/>
    </dgm:pt>
    <dgm:pt modelId="{6F03AD10-8550-47A6-8F70-FE9CE244C3D4}" type="pres">
      <dgm:prSet presAssocID="{7BE0E84E-FF34-4E51-B085-C4D2437BC919}" presName="background3" presStyleLbl="node3" presStyleIdx="2" presStyleCnt="8"/>
      <dgm:spPr/>
    </dgm:pt>
    <dgm:pt modelId="{70F85800-77AA-40DC-9CE0-03279AD2408B}" type="pres">
      <dgm:prSet presAssocID="{7BE0E84E-FF34-4E51-B085-C4D2437BC919}" presName="text3" presStyleLbl="fgAcc3" presStyleIdx="2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ECF497-D24C-4BC1-92C4-A3368A6C74D8}" type="pres">
      <dgm:prSet presAssocID="{7BE0E84E-FF34-4E51-B085-C4D2437BC919}" presName="hierChild4" presStyleCnt="0"/>
      <dgm:spPr/>
    </dgm:pt>
    <dgm:pt modelId="{8361FE70-9A11-443E-8C0F-8E3BCF3A3200}" type="pres">
      <dgm:prSet presAssocID="{A6737410-0677-4249-9CCF-DE8408004E74}" presName="Name17" presStyleLbl="parChTrans1D3" presStyleIdx="3" presStyleCnt="8"/>
      <dgm:spPr/>
      <dgm:t>
        <a:bodyPr/>
        <a:lstStyle/>
        <a:p>
          <a:endParaRPr lang="en-US"/>
        </a:p>
      </dgm:t>
    </dgm:pt>
    <dgm:pt modelId="{3029DAC0-17C0-44DE-BFAB-7E2BDBB1F8FB}" type="pres">
      <dgm:prSet presAssocID="{18CC4DEB-9420-4792-B0BF-86323624ABBB}" presName="hierRoot3" presStyleCnt="0"/>
      <dgm:spPr/>
    </dgm:pt>
    <dgm:pt modelId="{31D20274-F0A0-44D8-8A38-E0ED19969E49}" type="pres">
      <dgm:prSet presAssocID="{18CC4DEB-9420-4792-B0BF-86323624ABBB}" presName="composite3" presStyleCnt="0"/>
      <dgm:spPr/>
    </dgm:pt>
    <dgm:pt modelId="{87EA166D-958C-4058-8BBB-D9CB1E6F4B16}" type="pres">
      <dgm:prSet presAssocID="{18CC4DEB-9420-4792-B0BF-86323624ABBB}" presName="background3" presStyleLbl="node3" presStyleIdx="3" presStyleCnt="8"/>
      <dgm:spPr/>
    </dgm:pt>
    <dgm:pt modelId="{E7DC063B-BB95-4ECE-8E03-F7ECBA8D5637}" type="pres">
      <dgm:prSet presAssocID="{18CC4DEB-9420-4792-B0BF-86323624ABBB}" presName="text3" presStyleLbl="fgAcc3" presStyleIdx="3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553BC7-1F47-41C6-8024-DCBBF0AD4D18}" type="pres">
      <dgm:prSet presAssocID="{18CC4DEB-9420-4792-B0BF-86323624ABBB}" presName="hierChild4" presStyleCnt="0"/>
      <dgm:spPr/>
    </dgm:pt>
    <dgm:pt modelId="{C24DE9C4-C993-446C-9988-2F865F49504C}" type="pres">
      <dgm:prSet presAssocID="{3B90AEF9-0739-44BA-8E15-9313077C075E}" presName="Name10" presStyleLbl="parChTrans1D2" presStyleIdx="1" presStyleCnt="2"/>
      <dgm:spPr/>
      <dgm:t>
        <a:bodyPr/>
        <a:lstStyle/>
        <a:p>
          <a:endParaRPr lang="en-US"/>
        </a:p>
      </dgm:t>
    </dgm:pt>
    <dgm:pt modelId="{D3A0962B-E567-4667-8CA9-9032CD1A7113}" type="pres">
      <dgm:prSet presAssocID="{DFAE73F5-1646-4B69-8A96-E1BD4FE5C44A}" presName="hierRoot2" presStyleCnt="0"/>
      <dgm:spPr/>
    </dgm:pt>
    <dgm:pt modelId="{5D5C06F9-7C9C-41CE-9BDE-1DB653C1C253}" type="pres">
      <dgm:prSet presAssocID="{DFAE73F5-1646-4B69-8A96-E1BD4FE5C44A}" presName="composite2" presStyleCnt="0"/>
      <dgm:spPr/>
    </dgm:pt>
    <dgm:pt modelId="{EAC281FA-237C-4814-A652-D7F290B6BB13}" type="pres">
      <dgm:prSet presAssocID="{DFAE73F5-1646-4B69-8A96-E1BD4FE5C44A}" presName="background2" presStyleLbl="node2" presStyleIdx="1" presStyleCnt="2"/>
      <dgm:spPr/>
    </dgm:pt>
    <dgm:pt modelId="{5333F560-75E2-4D00-BBE0-3C0AB3B6CDBA}" type="pres">
      <dgm:prSet presAssocID="{DFAE73F5-1646-4B69-8A96-E1BD4FE5C44A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0C25AEA-07B4-4CB9-AACF-A87C1EC597E3}" type="pres">
      <dgm:prSet presAssocID="{DFAE73F5-1646-4B69-8A96-E1BD4FE5C44A}" presName="hierChild3" presStyleCnt="0"/>
      <dgm:spPr/>
    </dgm:pt>
    <dgm:pt modelId="{723E600A-E877-4268-A340-413EF48A724A}" type="pres">
      <dgm:prSet presAssocID="{8E4EC3AC-9C38-46F4-9929-038B2A9DEE07}" presName="Name17" presStyleLbl="parChTrans1D3" presStyleIdx="4" presStyleCnt="8"/>
      <dgm:spPr/>
      <dgm:t>
        <a:bodyPr/>
        <a:lstStyle/>
        <a:p>
          <a:endParaRPr lang="en-US"/>
        </a:p>
      </dgm:t>
    </dgm:pt>
    <dgm:pt modelId="{1A5796AB-ED51-4457-BCDB-9118F486AB53}" type="pres">
      <dgm:prSet presAssocID="{00173FB6-F17B-475F-9FFB-2E63E61C98D3}" presName="hierRoot3" presStyleCnt="0"/>
      <dgm:spPr/>
    </dgm:pt>
    <dgm:pt modelId="{D6E6C067-524C-4258-B716-0DDACEF47E6C}" type="pres">
      <dgm:prSet presAssocID="{00173FB6-F17B-475F-9FFB-2E63E61C98D3}" presName="composite3" presStyleCnt="0"/>
      <dgm:spPr/>
    </dgm:pt>
    <dgm:pt modelId="{2391A08B-C55E-471D-BA9B-0D576097D1D4}" type="pres">
      <dgm:prSet presAssocID="{00173FB6-F17B-475F-9FFB-2E63E61C98D3}" presName="background3" presStyleLbl="node3" presStyleIdx="4" presStyleCnt="8"/>
      <dgm:spPr/>
    </dgm:pt>
    <dgm:pt modelId="{E51D4257-0719-4D48-B018-B7B573CF8921}" type="pres">
      <dgm:prSet presAssocID="{00173FB6-F17B-475F-9FFB-2E63E61C98D3}" presName="text3" presStyleLbl="fgAcc3" presStyleIdx="4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BAF061-6B06-4DDC-BABC-7CE41D74D1AC}" type="pres">
      <dgm:prSet presAssocID="{00173FB6-F17B-475F-9FFB-2E63E61C98D3}" presName="hierChild4" presStyleCnt="0"/>
      <dgm:spPr/>
    </dgm:pt>
    <dgm:pt modelId="{479072A1-82B8-4493-B331-066604447FC0}" type="pres">
      <dgm:prSet presAssocID="{7D50FC42-D046-46F7-8EA7-F52DF67FA7C0}" presName="Name17" presStyleLbl="parChTrans1D3" presStyleIdx="5" presStyleCnt="8"/>
      <dgm:spPr/>
      <dgm:t>
        <a:bodyPr/>
        <a:lstStyle/>
        <a:p>
          <a:endParaRPr lang="en-US"/>
        </a:p>
      </dgm:t>
    </dgm:pt>
    <dgm:pt modelId="{79674660-59F8-4483-AAD1-E634E9848138}" type="pres">
      <dgm:prSet presAssocID="{DADD8E6D-542D-495E-A830-C4304C7E2FAF}" presName="hierRoot3" presStyleCnt="0"/>
      <dgm:spPr/>
    </dgm:pt>
    <dgm:pt modelId="{1636A7EF-F935-4B1B-BA68-68551A2CE91C}" type="pres">
      <dgm:prSet presAssocID="{DADD8E6D-542D-495E-A830-C4304C7E2FAF}" presName="composite3" presStyleCnt="0"/>
      <dgm:spPr/>
    </dgm:pt>
    <dgm:pt modelId="{8656EEA9-3698-4638-947F-911A7F7418ED}" type="pres">
      <dgm:prSet presAssocID="{DADD8E6D-542D-495E-A830-C4304C7E2FAF}" presName="background3" presStyleLbl="node3" presStyleIdx="5" presStyleCnt="8"/>
      <dgm:spPr/>
    </dgm:pt>
    <dgm:pt modelId="{873EC1E4-FDC0-4A84-9A85-E99E311D9F7A}" type="pres">
      <dgm:prSet presAssocID="{DADD8E6D-542D-495E-A830-C4304C7E2FAF}" presName="text3" presStyleLbl="fgAcc3" presStyleIdx="5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4B5B8E3-0A62-40AB-B4A2-94DAE14BB7C0}" type="pres">
      <dgm:prSet presAssocID="{DADD8E6D-542D-495E-A830-C4304C7E2FAF}" presName="hierChild4" presStyleCnt="0"/>
      <dgm:spPr/>
    </dgm:pt>
    <dgm:pt modelId="{ADD5FE75-F6D8-4E37-A593-B72B96A4B14B}" type="pres">
      <dgm:prSet presAssocID="{C28B3093-2417-4805-8EA2-F02FA9AA6D71}" presName="Name17" presStyleLbl="parChTrans1D3" presStyleIdx="6" presStyleCnt="8"/>
      <dgm:spPr/>
      <dgm:t>
        <a:bodyPr/>
        <a:lstStyle/>
        <a:p>
          <a:endParaRPr lang="en-US"/>
        </a:p>
      </dgm:t>
    </dgm:pt>
    <dgm:pt modelId="{7C691FAE-E559-46C0-A411-B75D0C80FAC4}" type="pres">
      <dgm:prSet presAssocID="{414030E1-8823-4CBB-83B5-42EA0AA5D015}" presName="hierRoot3" presStyleCnt="0"/>
      <dgm:spPr/>
    </dgm:pt>
    <dgm:pt modelId="{3ACA4B58-2B1F-44FE-8CA1-C9DDFC7633C1}" type="pres">
      <dgm:prSet presAssocID="{414030E1-8823-4CBB-83B5-42EA0AA5D015}" presName="composite3" presStyleCnt="0"/>
      <dgm:spPr/>
    </dgm:pt>
    <dgm:pt modelId="{51A5AF4E-6967-4D8C-B2F5-75B097F51F6F}" type="pres">
      <dgm:prSet presAssocID="{414030E1-8823-4CBB-83B5-42EA0AA5D015}" presName="background3" presStyleLbl="node3" presStyleIdx="6" presStyleCnt="8"/>
      <dgm:spPr/>
    </dgm:pt>
    <dgm:pt modelId="{AAFE8B66-67B0-4CBB-BE8F-3BF1E492108E}" type="pres">
      <dgm:prSet presAssocID="{414030E1-8823-4CBB-83B5-42EA0AA5D015}" presName="text3" presStyleLbl="fgAcc3" presStyleIdx="6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C8FFC55-2BEF-43AC-A663-60D85076222B}" type="pres">
      <dgm:prSet presAssocID="{414030E1-8823-4CBB-83B5-42EA0AA5D015}" presName="hierChild4" presStyleCnt="0"/>
      <dgm:spPr/>
    </dgm:pt>
    <dgm:pt modelId="{991F72FA-1946-491F-9550-2FBB900B8FF6}" type="pres">
      <dgm:prSet presAssocID="{BD16EF33-9F04-43B9-8B39-497BB58DD86E}" presName="Name17" presStyleLbl="parChTrans1D3" presStyleIdx="7" presStyleCnt="8"/>
      <dgm:spPr/>
      <dgm:t>
        <a:bodyPr/>
        <a:lstStyle/>
        <a:p>
          <a:endParaRPr lang="en-US"/>
        </a:p>
      </dgm:t>
    </dgm:pt>
    <dgm:pt modelId="{8DDA0AD6-78FB-46EC-806B-C75E729368C6}" type="pres">
      <dgm:prSet presAssocID="{FF74CFD3-2AFE-4E13-8CD5-A943B0405BBA}" presName="hierRoot3" presStyleCnt="0"/>
      <dgm:spPr/>
    </dgm:pt>
    <dgm:pt modelId="{C1877A6F-ED99-4DF8-945F-D44F208BD9B4}" type="pres">
      <dgm:prSet presAssocID="{FF74CFD3-2AFE-4E13-8CD5-A943B0405BBA}" presName="composite3" presStyleCnt="0"/>
      <dgm:spPr/>
    </dgm:pt>
    <dgm:pt modelId="{A1CDFD58-4CB4-473F-8C41-B83D2CEF9F0C}" type="pres">
      <dgm:prSet presAssocID="{FF74CFD3-2AFE-4E13-8CD5-A943B0405BBA}" presName="background3" presStyleLbl="node3" presStyleIdx="7" presStyleCnt="8"/>
      <dgm:spPr/>
    </dgm:pt>
    <dgm:pt modelId="{3F0F01CE-D88B-4A26-9943-70016C21A624}" type="pres">
      <dgm:prSet presAssocID="{FF74CFD3-2AFE-4E13-8CD5-A943B0405BBA}" presName="text3" presStyleLbl="fgAcc3" presStyleIdx="7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A2906F-6BDD-47A9-9FD6-3E2C209E9BBD}" type="pres">
      <dgm:prSet presAssocID="{FF74CFD3-2AFE-4E13-8CD5-A943B0405BBA}" presName="hierChild4" presStyleCnt="0"/>
      <dgm:spPr/>
    </dgm:pt>
  </dgm:ptLst>
  <dgm:cxnLst>
    <dgm:cxn modelId="{AFD7EBEA-5909-4D74-B578-333948AB8846}" type="presOf" srcId="{94D8A5DC-E6B1-4EA6-B9A4-0DD9E723F202}" destId="{BE6D5742-ECA3-4BA4-9865-9C2C2B3F2EB3}" srcOrd="0" destOrd="0" presId="urn:microsoft.com/office/officeart/2005/8/layout/hierarchy1"/>
    <dgm:cxn modelId="{00DA6DCA-B1A0-4BE8-A6EC-3DFDD3ADB2FA}" srcId="{193D248F-E321-49A6-88DF-B5CBE6D80CA2}" destId="{18CC4DEB-9420-4792-B0BF-86323624ABBB}" srcOrd="3" destOrd="0" parTransId="{A6737410-0677-4249-9CCF-DE8408004E74}" sibTransId="{02D00FFA-FD7B-4858-9C71-46DC2C2E6C0E}"/>
    <dgm:cxn modelId="{6327C356-5DC9-4BD3-98A3-77EE4511604C}" type="presOf" srcId="{DFAE73F5-1646-4B69-8A96-E1BD4FE5C44A}" destId="{5333F560-75E2-4D00-BBE0-3C0AB3B6CDBA}" srcOrd="0" destOrd="0" presId="urn:microsoft.com/office/officeart/2005/8/layout/hierarchy1"/>
    <dgm:cxn modelId="{BDEEAC3B-9222-41F0-B4F0-F1B28C298639}" type="presOf" srcId="{4842E624-5711-42AF-B130-710606E18A19}" destId="{0325041D-ABAE-47EB-B4DE-B96F4CD1D69A}" srcOrd="0" destOrd="0" presId="urn:microsoft.com/office/officeart/2005/8/layout/hierarchy1"/>
    <dgm:cxn modelId="{BA0C0DB7-A94C-429E-AD1D-DCAF7337017E}" type="presOf" srcId="{BD16EF33-9F04-43B9-8B39-497BB58DD86E}" destId="{991F72FA-1946-491F-9550-2FBB900B8FF6}" srcOrd="0" destOrd="0" presId="urn:microsoft.com/office/officeart/2005/8/layout/hierarchy1"/>
    <dgm:cxn modelId="{8FBD75BE-6098-4DA7-AC95-350A74B34E8E}" srcId="{193D248F-E321-49A6-88DF-B5CBE6D80CA2}" destId="{94D8A5DC-E6B1-4EA6-B9A4-0DD9E723F202}" srcOrd="0" destOrd="0" parTransId="{29C5EBEB-8737-44FE-B558-4B2BF3821252}" sibTransId="{9C75DB03-0A19-425D-A51E-F57EB9210AF8}"/>
    <dgm:cxn modelId="{B27FC7D7-6EF3-446E-B212-735231DA187B}" srcId="{DFAE73F5-1646-4B69-8A96-E1BD4FE5C44A}" destId="{FF74CFD3-2AFE-4E13-8CD5-A943B0405BBA}" srcOrd="3" destOrd="0" parTransId="{BD16EF33-9F04-43B9-8B39-497BB58DD86E}" sibTransId="{D5BE48BF-C307-46E3-8C61-88F493F662AA}"/>
    <dgm:cxn modelId="{8B2EB68B-732B-4777-BA45-19EF1E8C5351}" srcId="{7F84D436-B30A-4930-ABCA-6EEA4988D9EE}" destId="{4842E624-5711-42AF-B130-710606E18A19}" srcOrd="0" destOrd="0" parTransId="{B8ED2CAE-E522-4020-8C13-A18C36B40631}" sibTransId="{C27DB817-917D-43B2-8D99-184359F4931F}"/>
    <dgm:cxn modelId="{65589ACC-482C-4272-A93B-A150E56F7FE1}" type="presOf" srcId="{8A772205-A08A-455B-BCCA-CC555E7C4569}" destId="{25FE6F98-F53A-433D-83F9-F185387C20FA}" srcOrd="0" destOrd="0" presId="urn:microsoft.com/office/officeart/2005/8/layout/hierarchy1"/>
    <dgm:cxn modelId="{8C6DB55D-5BD2-4BBE-B9F1-873DA459F794}" type="presOf" srcId="{414030E1-8823-4CBB-83B5-42EA0AA5D015}" destId="{AAFE8B66-67B0-4CBB-BE8F-3BF1E492108E}" srcOrd="0" destOrd="0" presId="urn:microsoft.com/office/officeart/2005/8/layout/hierarchy1"/>
    <dgm:cxn modelId="{7C7395B2-4564-4A84-916B-CAB0A1CAB7ED}" type="presOf" srcId="{E1BD6C3C-A0D3-45DD-ABC4-E8021F16FEBE}" destId="{5291992F-9AB3-494D-A5E9-DA41BF7392C4}" srcOrd="0" destOrd="0" presId="urn:microsoft.com/office/officeart/2005/8/layout/hierarchy1"/>
    <dgm:cxn modelId="{2AB545F0-F701-491D-BF6D-AAE8E48B1084}" srcId="{193D248F-E321-49A6-88DF-B5CBE6D80CA2}" destId="{7BE0E84E-FF34-4E51-B085-C4D2437BC919}" srcOrd="2" destOrd="0" parTransId="{E1BD6C3C-A0D3-45DD-ABC4-E8021F16FEBE}" sibTransId="{6CA4ECFD-8C30-4506-AB9C-301A8DF4C40B}"/>
    <dgm:cxn modelId="{DEDAB016-C774-459C-A9EC-B987D35753D2}" type="presOf" srcId="{00173FB6-F17B-475F-9FFB-2E63E61C98D3}" destId="{E51D4257-0719-4D48-B018-B7B573CF8921}" srcOrd="0" destOrd="0" presId="urn:microsoft.com/office/officeart/2005/8/layout/hierarchy1"/>
    <dgm:cxn modelId="{592729A7-45E4-4619-9FCA-3BC932BFCFC2}" srcId="{4842E624-5711-42AF-B130-710606E18A19}" destId="{DFAE73F5-1646-4B69-8A96-E1BD4FE5C44A}" srcOrd="1" destOrd="0" parTransId="{3B90AEF9-0739-44BA-8E15-9313077C075E}" sibTransId="{5D6B1AA4-8619-44AE-BF38-E6737E6BDBB0}"/>
    <dgm:cxn modelId="{2F44EB32-4E40-4C1B-BC5F-4739F7C982A9}" srcId="{DFAE73F5-1646-4B69-8A96-E1BD4FE5C44A}" destId="{414030E1-8823-4CBB-83B5-42EA0AA5D015}" srcOrd="2" destOrd="0" parTransId="{C28B3093-2417-4805-8EA2-F02FA9AA6D71}" sibTransId="{8F497AD8-CBEC-475B-8EC2-E3B0983B5D03}"/>
    <dgm:cxn modelId="{1578B6C6-E51F-47DA-83A7-5B805AFE66F5}" type="presOf" srcId="{255D481A-478D-4DC3-AA4C-C7C6DEEA8EE1}" destId="{A4220FB1-B25A-4560-83B5-3678CEF2B296}" srcOrd="0" destOrd="0" presId="urn:microsoft.com/office/officeart/2005/8/layout/hierarchy1"/>
    <dgm:cxn modelId="{7215ABDB-8A49-4528-AD17-306A1B0DC367}" type="presOf" srcId="{18CC4DEB-9420-4792-B0BF-86323624ABBB}" destId="{E7DC063B-BB95-4ECE-8E03-F7ECBA8D5637}" srcOrd="0" destOrd="0" presId="urn:microsoft.com/office/officeart/2005/8/layout/hierarchy1"/>
    <dgm:cxn modelId="{980B5AA5-04AE-4A46-B119-621AEF71D875}" type="presOf" srcId="{FF74CFD3-2AFE-4E13-8CD5-A943B0405BBA}" destId="{3F0F01CE-D88B-4A26-9943-70016C21A624}" srcOrd="0" destOrd="0" presId="urn:microsoft.com/office/officeart/2005/8/layout/hierarchy1"/>
    <dgm:cxn modelId="{FA23DB84-DAF7-4C36-BC80-1ADEC9B4E6B8}" srcId="{DFAE73F5-1646-4B69-8A96-E1BD4FE5C44A}" destId="{00173FB6-F17B-475F-9FFB-2E63E61C98D3}" srcOrd="0" destOrd="0" parTransId="{8E4EC3AC-9C38-46F4-9929-038B2A9DEE07}" sibTransId="{40C46205-C4A6-44EB-AAE9-BD4D4A1A747F}"/>
    <dgm:cxn modelId="{B79CCEC8-2302-4E48-9C16-F62105824268}" type="presOf" srcId="{7F84D436-B30A-4930-ABCA-6EEA4988D9EE}" destId="{0A2AA11D-90F5-4FC4-967C-51D71E25F67C}" srcOrd="0" destOrd="0" presId="urn:microsoft.com/office/officeart/2005/8/layout/hierarchy1"/>
    <dgm:cxn modelId="{4BF12256-31BA-4D96-9517-1DE1717D9738}" type="presOf" srcId="{9B3B9D56-514B-404C-BD27-28FE615393A1}" destId="{9ECE70C8-3D2F-465B-BFA8-24BC69DC94FB}" srcOrd="0" destOrd="0" presId="urn:microsoft.com/office/officeart/2005/8/layout/hierarchy1"/>
    <dgm:cxn modelId="{01420E25-C83F-47D6-AAE3-2637E1DC3AA5}" type="presOf" srcId="{A6737410-0677-4249-9CCF-DE8408004E74}" destId="{8361FE70-9A11-443E-8C0F-8E3BCF3A3200}" srcOrd="0" destOrd="0" presId="urn:microsoft.com/office/officeart/2005/8/layout/hierarchy1"/>
    <dgm:cxn modelId="{E0B9E51F-122F-45B4-B82B-EDE31A9A758A}" type="presOf" srcId="{7BE0E84E-FF34-4E51-B085-C4D2437BC919}" destId="{70F85800-77AA-40DC-9CE0-03279AD2408B}" srcOrd="0" destOrd="0" presId="urn:microsoft.com/office/officeart/2005/8/layout/hierarchy1"/>
    <dgm:cxn modelId="{9B0DCCB5-BB13-4621-A2C8-2ED6B37603CD}" srcId="{4842E624-5711-42AF-B130-710606E18A19}" destId="{193D248F-E321-49A6-88DF-B5CBE6D80CA2}" srcOrd="0" destOrd="0" parTransId="{8A772205-A08A-455B-BCCA-CC555E7C4569}" sibTransId="{A024A754-ADEC-4A3F-9E8E-C57104AD7CA1}"/>
    <dgm:cxn modelId="{6213F7D6-FEF2-42AC-BA81-6F48FA9B12C8}" type="presOf" srcId="{C28B3093-2417-4805-8EA2-F02FA9AA6D71}" destId="{ADD5FE75-F6D8-4E37-A593-B72B96A4B14B}" srcOrd="0" destOrd="0" presId="urn:microsoft.com/office/officeart/2005/8/layout/hierarchy1"/>
    <dgm:cxn modelId="{950E6863-42E4-406D-9332-E1462937EB31}" type="presOf" srcId="{3B90AEF9-0739-44BA-8E15-9313077C075E}" destId="{C24DE9C4-C993-446C-9988-2F865F49504C}" srcOrd="0" destOrd="0" presId="urn:microsoft.com/office/officeart/2005/8/layout/hierarchy1"/>
    <dgm:cxn modelId="{CB97AA46-0547-4679-8E9C-0A17A4F407CE}" type="presOf" srcId="{DADD8E6D-542D-495E-A830-C4304C7E2FAF}" destId="{873EC1E4-FDC0-4A84-9A85-E99E311D9F7A}" srcOrd="0" destOrd="0" presId="urn:microsoft.com/office/officeart/2005/8/layout/hierarchy1"/>
    <dgm:cxn modelId="{C8C3ED1A-FA8F-4081-9041-7E815AF70E6B}" type="presOf" srcId="{29C5EBEB-8737-44FE-B558-4B2BF3821252}" destId="{35DB0BA7-8CF5-4374-BEDD-FA60577FFF19}" srcOrd="0" destOrd="0" presId="urn:microsoft.com/office/officeart/2005/8/layout/hierarchy1"/>
    <dgm:cxn modelId="{1D7CF02A-306F-4DF3-97CD-72533241FB0C}" srcId="{DFAE73F5-1646-4B69-8A96-E1BD4FE5C44A}" destId="{DADD8E6D-542D-495E-A830-C4304C7E2FAF}" srcOrd="1" destOrd="0" parTransId="{7D50FC42-D046-46F7-8EA7-F52DF67FA7C0}" sibTransId="{9437AF04-587A-4114-AC69-F0C6FCD9D524}"/>
    <dgm:cxn modelId="{B962210A-FE42-47C0-AC09-FF514DEE8E8E}" type="presOf" srcId="{193D248F-E321-49A6-88DF-B5CBE6D80CA2}" destId="{A71339C2-643E-40FB-A728-D56105290641}" srcOrd="0" destOrd="0" presId="urn:microsoft.com/office/officeart/2005/8/layout/hierarchy1"/>
    <dgm:cxn modelId="{0F4A96BB-DB74-489B-8D3C-AD789B6E77A0}" srcId="{193D248F-E321-49A6-88DF-B5CBE6D80CA2}" destId="{9B3B9D56-514B-404C-BD27-28FE615393A1}" srcOrd="1" destOrd="0" parTransId="{255D481A-478D-4DC3-AA4C-C7C6DEEA8EE1}" sibTransId="{ACADAE38-54AD-44B6-88E1-B85F9B863A80}"/>
    <dgm:cxn modelId="{F3285EA7-D416-4898-8A09-927D765F633B}" type="presOf" srcId="{7D50FC42-D046-46F7-8EA7-F52DF67FA7C0}" destId="{479072A1-82B8-4493-B331-066604447FC0}" srcOrd="0" destOrd="0" presId="urn:microsoft.com/office/officeart/2005/8/layout/hierarchy1"/>
    <dgm:cxn modelId="{A99E5059-C26A-4B02-A444-734B3EC7868F}" type="presOf" srcId="{8E4EC3AC-9C38-46F4-9929-038B2A9DEE07}" destId="{723E600A-E877-4268-A340-413EF48A724A}" srcOrd="0" destOrd="0" presId="urn:microsoft.com/office/officeart/2005/8/layout/hierarchy1"/>
    <dgm:cxn modelId="{089CCC4A-CF14-426C-8345-3EB9123381A9}" type="presParOf" srcId="{0A2AA11D-90F5-4FC4-967C-51D71E25F67C}" destId="{702A9FD3-7649-4F27-9F45-5D20DFDEF8E5}" srcOrd="0" destOrd="0" presId="urn:microsoft.com/office/officeart/2005/8/layout/hierarchy1"/>
    <dgm:cxn modelId="{F51B7480-DA69-4251-A94E-285A8FD53328}" type="presParOf" srcId="{702A9FD3-7649-4F27-9F45-5D20DFDEF8E5}" destId="{98E53D97-109C-4A62-BB7C-EEAAA26112C6}" srcOrd="0" destOrd="0" presId="urn:microsoft.com/office/officeart/2005/8/layout/hierarchy1"/>
    <dgm:cxn modelId="{C758DD8E-39BE-4E5F-8AD3-F94839BAF312}" type="presParOf" srcId="{98E53D97-109C-4A62-BB7C-EEAAA26112C6}" destId="{BDCB4884-BF98-49F8-A8C1-4DBE6CCAD927}" srcOrd="0" destOrd="0" presId="urn:microsoft.com/office/officeart/2005/8/layout/hierarchy1"/>
    <dgm:cxn modelId="{DB0D5A5C-D2B8-43C6-A81E-994CC3C6A7E0}" type="presParOf" srcId="{98E53D97-109C-4A62-BB7C-EEAAA26112C6}" destId="{0325041D-ABAE-47EB-B4DE-B96F4CD1D69A}" srcOrd="1" destOrd="0" presId="urn:microsoft.com/office/officeart/2005/8/layout/hierarchy1"/>
    <dgm:cxn modelId="{209044C1-78E3-45BF-8755-2DB320BC585A}" type="presParOf" srcId="{702A9FD3-7649-4F27-9F45-5D20DFDEF8E5}" destId="{D2CBA128-DF7E-4BD6-97DB-A93BC8E75D70}" srcOrd="1" destOrd="0" presId="urn:microsoft.com/office/officeart/2005/8/layout/hierarchy1"/>
    <dgm:cxn modelId="{8DD9779B-A114-422C-A568-D1EEB2800529}" type="presParOf" srcId="{D2CBA128-DF7E-4BD6-97DB-A93BC8E75D70}" destId="{25FE6F98-F53A-433D-83F9-F185387C20FA}" srcOrd="0" destOrd="0" presId="urn:microsoft.com/office/officeart/2005/8/layout/hierarchy1"/>
    <dgm:cxn modelId="{A9C3B408-F1A9-44C5-B3F9-53E8A42DE960}" type="presParOf" srcId="{D2CBA128-DF7E-4BD6-97DB-A93BC8E75D70}" destId="{72738DF0-5203-461A-967E-1F7E248278AB}" srcOrd="1" destOrd="0" presId="urn:microsoft.com/office/officeart/2005/8/layout/hierarchy1"/>
    <dgm:cxn modelId="{ACCFAD12-0592-4AD9-AD84-CCCCFC43BE35}" type="presParOf" srcId="{72738DF0-5203-461A-967E-1F7E248278AB}" destId="{0E38579A-A7F8-4A6A-B6DB-5AD197913435}" srcOrd="0" destOrd="0" presId="urn:microsoft.com/office/officeart/2005/8/layout/hierarchy1"/>
    <dgm:cxn modelId="{BBCF2D9A-C987-4943-A7DA-FA2CD9073189}" type="presParOf" srcId="{0E38579A-A7F8-4A6A-B6DB-5AD197913435}" destId="{2045CDD8-D388-4F4A-BB4F-19E7259C66CC}" srcOrd="0" destOrd="0" presId="urn:microsoft.com/office/officeart/2005/8/layout/hierarchy1"/>
    <dgm:cxn modelId="{F619F9EE-D9CF-4113-B03C-84D2CC19C228}" type="presParOf" srcId="{0E38579A-A7F8-4A6A-B6DB-5AD197913435}" destId="{A71339C2-643E-40FB-A728-D56105290641}" srcOrd="1" destOrd="0" presId="urn:microsoft.com/office/officeart/2005/8/layout/hierarchy1"/>
    <dgm:cxn modelId="{3AC8B45C-14DD-407C-8B5E-160200C226AC}" type="presParOf" srcId="{72738DF0-5203-461A-967E-1F7E248278AB}" destId="{AB3FB9F4-CEF6-41C6-AF86-CC2E42757378}" srcOrd="1" destOrd="0" presId="urn:microsoft.com/office/officeart/2005/8/layout/hierarchy1"/>
    <dgm:cxn modelId="{0859BB3F-8C86-4764-87DB-EE172169A765}" type="presParOf" srcId="{AB3FB9F4-CEF6-41C6-AF86-CC2E42757378}" destId="{35DB0BA7-8CF5-4374-BEDD-FA60577FFF19}" srcOrd="0" destOrd="0" presId="urn:microsoft.com/office/officeart/2005/8/layout/hierarchy1"/>
    <dgm:cxn modelId="{A4803A06-7704-4048-92AE-8EA44785C183}" type="presParOf" srcId="{AB3FB9F4-CEF6-41C6-AF86-CC2E42757378}" destId="{4ADD9634-A4DA-419C-9EB3-8FF9590F0243}" srcOrd="1" destOrd="0" presId="urn:microsoft.com/office/officeart/2005/8/layout/hierarchy1"/>
    <dgm:cxn modelId="{89C9AC48-343D-4146-9D86-19E966100E6A}" type="presParOf" srcId="{4ADD9634-A4DA-419C-9EB3-8FF9590F0243}" destId="{95166F13-1328-4BBF-B928-EE204E1D8111}" srcOrd="0" destOrd="0" presId="urn:microsoft.com/office/officeart/2005/8/layout/hierarchy1"/>
    <dgm:cxn modelId="{9306C5AB-D1D6-46CE-BCFE-2DA187D3C926}" type="presParOf" srcId="{95166F13-1328-4BBF-B928-EE204E1D8111}" destId="{C423D9E2-A8C2-4C24-B8F5-910B573E2579}" srcOrd="0" destOrd="0" presId="urn:microsoft.com/office/officeart/2005/8/layout/hierarchy1"/>
    <dgm:cxn modelId="{D3A2DDB7-921C-4DE9-8809-9371AC271853}" type="presParOf" srcId="{95166F13-1328-4BBF-B928-EE204E1D8111}" destId="{BE6D5742-ECA3-4BA4-9865-9C2C2B3F2EB3}" srcOrd="1" destOrd="0" presId="urn:microsoft.com/office/officeart/2005/8/layout/hierarchy1"/>
    <dgm:cxn modelId="{2D42DF62-7E97-4F66-BD27-52721B254C7F}" type="presParOf" srcId="{4ADD9634-A4DA-419C-9EB3-8FF9590F0243}" destId="{A695CA5C-966B-4FB8-B65B-74A91B519553}" srcOrd="1" destOrd="0" presId="urn:microsoft.com/office/officeart/2005/8/layout/hierarchy1"/>
    <dgm:cxn modelId="{4B9C0400-CF96-4D3D-AF26-37D2B51867D9}" type="presParOf" srcId="{AB3FB9F4-CEF6-41C6-AF86-CC2E42757378}" destId="{A4220FB1-B25A-4560-83B5-3678CEF2B296}" srcOrd="2" destOrd="0" presId="urn:microsoft.com/office/officeart/2005/8/layout/hierarchy1"/>
    <dgm:cxn modelId="{18AAB740-F37A-4DBF-906B-8B9F6401552B}" type="presParOf" srcId="{AB3FB9F4-CEF6-41C6-AF86-CC2E42757378}" destId="{B6305526-DA63-4511-A003-1884B2B0BDB8}" srcOrd="3" destOrd="0" presId="urn:microsoft.com/office/officeart/2005/8/layout/hierarchy1"/>
    <dgm:cxn modelId="{90F08080-B05A-46A6-97F1-C0DE0D2010A1}" type="presParOf" srcId="{B6305526-DA63-4511-A003-1884B2B0BDB8}" destId="{CF63A039-4B33-4AEA-953C-1D9038852DF5}" srcOrd="0" destOrd="0" presId="urn:microsoft.com/office/officeart/2005/8/layout/hierarchy1"/>
    <dgm:cxn modelId="{B0AC36B5-EEB3-48E4-AA29-86F7B7916682}" type="presParOf" srcId="{CF63A039-4B33-4AEA-953C-1D9038852DF5}" destId="{1942737E-76F3-44EC-AFD4-78C022B1CE66}" srcOrd="0" destOrd="0" presId="urn:microsoft.com/office/officeart/2005/8/layout/hierarchy1"/>
    <dgm:cxn modelId="{2C15A0CD-6853-4F91-8585-461446D50DF1}" type="presParOf" srcId="{CF63A039-4B33-4AEA-953C-1D9038852DF5}" destId="{9ECE70C8-3D2F-465B-BFA8-24BC69DC94FB}" srcOrd="1" destOrd="0" presId="urn:microsoft.com/office/officeart/2005/8/layout/hierarchy1"/>
    <dgm:cxn modelId="{DFAEC7E4-7575-4C4A-85AB-52A073FFA55E}" type="presParOf" srcId="{B6305526-DA63-4511-A003-1884B2B0BDB8}" destId="{23EDEE52-7AD7-4129-A10C-AB19377B8652}" srcOrd="1" destOrd="0" presId="urn:microsoft.com/office/officeart/2005/8/layout/hierarchy1"/>
    <dgm:cxn modelId="{E41DBF77-79C0-4217-B5BB-4B9195B06749}" type="presParOf" srcId="{AB3FB9F4-CEF6-41C6-AF86-CC2E42757378}" destId="{5291992F-9AB3-494D-A5E9-DA41BF7392C4}" srcOrd="4" destOrd="0" presId="urn:microsoft.com/office/officeart/2005/8/layout/hierarchy1"/>
    <dgm:cxn modelId="{C50DBFC8-445A-4C9B-9A29-37C9B4F30DE1}" type="presParOf" srcId="{AB3FB9F4-CEF6-41C6-AF86-CC2E42757378}" destId="{15631010-833E-40E8-B3DF-F855D8FF570D}" srcOrd="5" destOrd="0" presId="urn:microsoft.com/office/officeart/2005/8/layout/hierarchy1"/>
    <dgm:cxn modelId="{9CB27FE6-E415-418A-8764-D77A42765C03}" type="presParOf" srcId="{15631010-833E-40E8-B3DF-F855D8FF570D}" destId="{CAD31F6E-2EA7-4593-9160-B4651AEF3D35}" srcOrd="0" destOrd="0" presId="urn:microsoft.com/office/officeart/2005/8/layout/hierarchy1"/>
    <dgm:cxn modelId="{CD1CA232-7DF1-4221-9403-60625D2970F4}" type="presParOf" srcId="{CAD31F6E-2EA7-4593-9160-B4651AEF3D35}" destId="{6F03AD10-8550-47A6-8F70-FE9CE244C3D4}" srcOrd="0" destOrd="0" presId="urn:microsoft.com/office/officeart/2005/8/layout/hierarchy1"/>
    <dgm:cxn modelId="{F0CF1B92-92A4-4D7F-B2BC-2745079BAF11}" type="presParOf" srcId="{CAD31F6E-2EA7-4593-9160-B4651AEF3D35}" destId="{70F85800-77AA-40DC-9CE0-03279AD2408B}" srcOrd="1" destOrd="0" presId="urn:microsoft.com/office/officeart/2005/8/layout/hierarchy1"/>
    <dgm:cxn modelId="{80541F94-15E5-42A0-A8D2-2571D179726C}" type="presParOf" srcId="{15631010-833E-40E8-B3DF-F855D8FF570D}" destId="{00ECF497-D24C-4BC1-92C4-A3368A6C74D8}" srcOrd="1" destOrd="0" presId="urn:microsoft.com/office/officeart/2005/8/layout/hierarchy1"/>
    <dgm:cxn modelId="{73A2D933-FC4E-4B3A-AC8C-9D3EB980D172}" type="presParOf" srcId="{AB3FB9F4-CEF6-41C6-AF86-CC2E42757378}" destId="{8361FE70-9A11-443E-8C0F-8E3BCF3A3200}" srcOrd="6" destOrd="0" presId="urn:microsoft.com/office/officeart/2005/8/layout/hierarchy1"/>
    <dgm:cxn modelId="{36E62C28-CE34-41A8-853B-00A8D0D4DB4B}" type="presParOf" srcId="{AB3FB9F4-CEF6-41C6-AF86-CC2E42757378}" destId="{3029DAC0-17C0-44DE-BFAB-7E2BDBB1F8FB}" srcOrd="7" destOrd="0" presId="urn:microsoft.com/office/officeart/2005/8/layout/hierarchy1"/>
    <dgm:cxn modelId="{6A70909F-1CFE-4FF9-9447-CEB741858ADF}" type="presParOf" srcId="{3029DAC0-17C0-44DE-BFAB-7E2BDBB1F8FB}" destId="{31D20274-F0A0-44D8-8A38-E0ED19969E49}" srcOrd="0" destOrd="0" presId="urn:microsoft.com/office/officeart/2005/8/layout/hierarchy1"/>
    <dgm:cxn modelId="{B92E737F-D938-4D34-9578-667217EAB9E1}" type="presParOf" srcId="{31D20274-F0A0-44D8-8A38-E0ED19969E49}" destId="{87EA166D-958C-4058-8BBB-D9CB1E6F4B16}" srcOrd="0" destOrd="0" presId="urn:microsoft.com/office/officeart/2005/8/layout/hierarchy1"/>
    <dgm:cxn modelId="{581FE1AE-16D8-4481-A6A4-929413A222B3}" type="presParOf" srcId="{31D20274-F0A0-44D8-8A38-E0ED19969E49}" destId="{E7DC063B-BB95-4ECE-8E03-F7ECBA8D5637}" srcOrd="1" destOrd="0" presId="urn:microsoft.com/office/officeart/2005/8/layout/hierarchy1"/>
    <dgm:cxn modelId="{5FEF8D51-76E3-4F81-A689-A3834910F961}" type="presParOf" srcId="{3029DAC0-17C0-44DE-BFAB-7E2BDBB1F8FB}" destId="{4A553BC7-1F47-41C6-8024-DCBBF0AD4D18}" srcOrd="1" destOrd="0" presId="urn:microsoft.com/office/officeart/2005/8/layout/hierarchy1"/>
    <dgm:cxn modelId="{772CC358-A242-4474-9F69-8FC71A3F7178}" type="presParOf" srcId="{D2CBA128-DF7E-4BD6-97DB-A93BC8E75D70}" destId="{C24DE9C4-C993-446C-9988-2F865F49504C}" srcOrd="2" destOrd="0" presId="urn:microsoft.com/office/officeart/2005/8/layout/hierarchy1"/>
    <dgm:cxn modelId="{28D1AD22-6311-4B7A-8933-1C06626ACDFA}" type="presParOf" srcId="{D2CBA128-DF7E-4BD6-97DB-A93BC8E75D70}" destId="{D3A0962B-E567-4667-8CA9-9032CD1A7113}" srcOrd="3" destOrd="0" presId="urn:microsoft.com/office/officeart/2005/8/layout/hierarchy1"/>
    <dgm:cxn modelId="{C28FC4F7-701A-4208-A9DE-B54C42A7EE65}" type="presParOf" srcId="{D3A0962B-E567-4667-8CA9-9032CD1A7113}" destId="{5D5C06F9-7C9C-41CE-9BDE-1DB653C1C253}" srcOrd="0" destOrd="0" presId="urn:microsoft.com/office/officeart/2005/8/layout/hierarchy1"/>
    <dgm:cxn modelId="{A61CB4F7-45D4-421E-B0E6-4E073F8FBB9E}" type="presParOf" srcId="{5D5C06F9-7C9C-41CE-9BDE-1DB653C1C253}" destId="{EAC281FA-237C-4814-A652-D7F290B6BB13}" srcOrd="0" destOrd="0" presId="urn:microsoft.com/office/officeart/2005/8/layout/hierarchy1"/>
    <dgm:cxn modelId="{E4BF4555-01B3-40FB-A77E-CB733053F30A}" type="presParOf" srcId="{5D5C06F9-7C9C-41CE-9BDE-1DB653C1C253}" destId="{5333F560-75E2-4D00-BBE0-3C0AB3B6CDBA}" srcOrd="1" destOrd="0" presId="urn:microsoft.com/office/officeart/2005/8/layout/hierarchy1"/>
    <dgm:cxn modelId="{3D2DD28A-34EA-4978-9242-C5F7863D09A0}" type="presParOf" srcId="{D3A0962B-E567-4667-8CA9-9032CD1A7113}" destId="{40C25AEA-07B4-4CB9-AACF-A87C1EC597E3}" srcOrd="1" destOrd="0" presId="urn:microsoft.com/office/officeart/2005/8/layout/hierarchy1"/>
    <dgm:cxn modelId="{AC5650AA-DD53-49F7-B402-9453D7B476D7}" type="presParOf" srcId="{40C25AEA-07B4-4CB9-AACF-A87C1EC597E3}" destId="{723E600A-E877-4268-A340-413EF48A724A}" srcOrd="0" destOrd="0" presId="urn:microsoft.com/office/officeart/2005/8/layout/hierarchy1"/>
    <dgm:cxn modelId="{59D98966-5E4E-429D-9413-6747B4BE44CD}" type="presParOf" srcId="{40C25AEA-07B4-4CB9-AACF-A87C1EC597E3}" destId="{1A5796AB-ED51-4457-BCDB-9118F486AB53}" srcOrd="1" destOrd="0" presId="urn:microsoft.com/office/officeart/2005/8/layout/hierarchy1"/>
    <dgm:cxn modelId="{87B5DF24-830E-4150-8C25-B9AC161AEADE}" type="presParOf" srcId="{1A5796AB-ED51-4457-BCDB-9118F486AB53}" destId="{D6E6C067-524C-4258-B716-0DDACEF47E6C}" srcOrd="0" destOrd="0" presId="urn:microsoft.com/office/officeart/2005/8/layout/hierarchy1"/>
    <dgm:cxn modelId="{305DBCD6-A78B-429F-86DA-334149B6E212}" type="presParOf" srcId="{D6E6C067-524C-4258-B716-0DDACEF47E6C}" destId="{2391A08B-C55E-471D-BA9B-0D576097D1D4}" srcOrd="0" destOrd="0" presId="urn:microsoft.com/office/officeart/2005/8/layout/hierarchy1"/>
    <dgm:cxn modelId="{A9470179-DA11-4452-94B8-5084DE5A8B3E}" type="presParOf" srcId="{D6E6C067-524C-4258-B716-0DDACEF47E6C}" destId="{E51D4257-0719-4D48-B018-B7B573CF8921}" srcOrd="1" destOrd="0" presId="urn:microsoft.com/office/officeart/2005/8/layout/hierarchy1"/>
    <dgm:cxn modelId="{DDB1850D-EAE2-4381-9837-291B2BC20D58}" type="presParOf" srcId="{1A5796AB-ED51-4457-BCDB-9118F486AB53}" destId="{3CBAF061-6B06-4DDC-BABC-7CE41D74D1AC}" srcOrd="1" destOrd="0" presId="urn:microsoft.com/office/officeart/2005/8/layout/hierarchy1"/>
    <dgm:cxn modelId="{93B2A74A-A63E-4A2F-B2B6-F67AB2A39EDA}" type="presParOf" srcId="{40C25AEA-07B4-4CB9-AACF-A87C1EC597E3}" destId="{479072A1-82B8-4493-B331-066604447FC0}" srcOrd="2" destOrd="0" presId="urn:microsoft.com/office/officeart/2005/8/layout/hierarchy1"/>
    <dgm:cxn modelId="{0790F46A-CCD6-4E05-A373-8670389939CB}" type="presParOf" srcId="{40C25AEA-07B4-4CB9-AACF-A87C1EC597E3}" destId="{79674660-59F8-4483-AAD1-E634E9848138}" srcOrd="3" destOrd="0" presId="urn:microsoft.com/office/officeart/2005/8/layout/hierarchy1"/>
    <dgm:cxn modelId="{9F368342-35B6-42F0-86C8-88169615BC3F}" type="presParOf" srcId="{79674660-59F8-4483-AAD1-E634E9848138}" destId="{1636A7EF-F935-4B1B-BA68-68551A2CE91C}" srcOrd="0" destOrd="0" presId="urn:microsoft.com/office/officeart/2005/8/layout/hierarchy1"/>
    <dgm:cxn modelId="{671F86A4-A162-414B-BB49-C0A9EE2095F7}" type="presParOf" srcId="{1636A7EF-F935-4B1B-BA68-68551A2CE91C}" destId="{8656EEA9-3698-4638-947F-911A7F7418ED}" srcOrd="0" destOrd="0" presId="urn:microsoft.com/office/officeart/2005/8/layout/hierarchy1"/>
    <dgm:cxn modelId="{18E0559A-3442-42D8-92F2-A45CF85B4AA1}" type="presParOf" srcId="{1636A7EF-F935-4B1B-BA68-68551A2CE91C}" destId="{873EC1E4-FDC0-4A84-9A85-E99E311D9F7A}" srcOrd="1" destOrd="0" presId="urn:microsoft.com/office/officeart/2005/8/layout/hierarchy1"/>
    <dgm:cxn modelId="{212F00FA-8E1F-4F1A-BD55-AFF4D07EEAEE}" type="presParOf" srcId="{79674660-59F8-4483-AAD1-E634E9848138}" destId="{74B5B8E3-0A62-40AB-B4A2-94DAE14BB7C0}" srcOrd="1" destOrd="0" presId="urn:microsoft.com/office/officeart/2005/8/layout/hierarchy1"/>
    <dgm:cxn modelId="{3DA7171B-BE2F-4CB5-B92F-B3F534BEE4BC}" type="presParOf" srcId="{40C25AEA-07B4-4CB9-AACF-A87C1EC597E3}" destId="{ADD5FE75-F6D8-4E37-A593-B72B96A4B14B}" srcOrd="4" destOrd="0" presId="urn:microsoft.com/office/officeart/2005/8/layout/hierarchy1"/>
    <dgm:cxn modelId="{D1A0CFD8-F7C9-4F2D-9FBD-A57DD25B55A1}" type="presParOf" srcId="{40C25AEA-07B4-4CB9-AACF-A87C1EC597E3}" destId="{7C691FAE-E559-46C0-A411-B75D0C80FAC4}" srcOrd="5" destOrd="0" presId="urn:microsoft.com/office/officeart/2005/8/layout/hierarchy1"/>
    <dgm:cxn modelId="{266B7480-3E2C-4321-A729-B0A514657F66}" type="presParOf" srcId="{7C691FAE-E559-46C0-A411-B75D0C80FAC4}" destId="{3ACA4B58-2B1F-44FE-8CA1-C9DDFC7633C1}" srcOrd="0" destOrd="0" presId="urn:microsoft.com/office/officeart/2005/8/layout/hierarchy1"/>
    <dgm:cxn modelId="{05DAAFBB-A1B1-4387-9690-DF33A8C5492C}" type="presParOf" srcId="{3ACA4B58-2B1F-44FE-8CA1-C9DDFC7633C1}" destId="{51A5AF4E-6967-4D8C-B2F5-75B097F51F6F}" srcOrd="0" destOrd="0" presId="urn:microsoft.com/office/officeart/2005/8/layout/hierarchy1"/>
    <dgm:cxn modelId="{19AF80A1-0B53-40C0-9C6E-8AEB391ACFEE}" type="presParOf" srcId="{3ACA4B58-2B1F-44FE-8CA1-C9DDFC7633C1}" destId="{AAFE8B66-67B0-4CBB-BE8F-3BF1E492108E}" srcOrd="1" destOrd="0" presId="urn:microsoft.com/office/officeart/2005/8/layout/hierarchy1"/>
    <dgm:cxn modelId="{811DBEA2-C246-4294-9716-4AF3DA24F328}" type="presParOf" srcId="{7C691FAE-E559-46C0-A411-B75D0C80FAC4}" destId="{6C8FFC55-2BEF-43AC-A663-60D85076222B}" srcOrd="1" destOrd="0" presId="urn:microsoft.com/office/officeart/2005/8/layout/hierarchy1"/>
    <dgm:cxn modelId="{90CEB0E2-9A3D-451C-AAB4-29F0DD8F57A3}" type="presParOf" srcId="{40C25AEA-07B4-4CB9-AACF-A87C1EC597E3}" destId="{991F72FA-1946-491F-9550-2FBB900B8FF6}" srcOrd="6" destOrd="0" presId="urn:microsoft.com/office/officeart/2005/8/layout/hierarchy1"/>
    <dgm:cxn modelId="{26A35345-B8A4-4C0F-8A33-DCCCAE038554}" type="presParOf" srcId="{40C25AEA-07B4-4CB9-AACF-A87C1EC597E3}" destId="{8DDA0AD6-78FB-46EC-806B-C75E729368C6}" srcOrd="7" destOrd="0" presId="urn:microsoft.com/office/officeart/2005/8/layout/hierarchy1"/>
    <dgm:cxn modelId="{6127E4FB-4741-47F0-802F-92A4D66AA1A0}" type="presParOf" srcId="{8DDA0AD6-78FB-46EC-806B-C75E729368C6}" destId="{C1877A6F-ED99-4DF8-945F-D44F208BD9B4}" srcOrd="0" destOrd="0" presId="urn:microsoft.com/office/officeart/2005/8/layout/hierarchy1"/>
    <dgm:cxn modelId="{3776EAAA-5AA7-4BBD-B447-285A38BC16EA}" type="presParOf" srcId="{C1877A6F-ED99-4DF8-945F-D44F208BD9B4}" destId="{A1CDFD58-4CB4-473F-8C41-B83D2CEF9F0C}" srcOrd="0" destOrd="0" presId="urn:microsoft.com/office/officeart/2005/8/layout/hierarchy1"/>
    <dgm:cxn modelId="{70ADEC10-23CA-44BA-85DC-AD33A0479182}" type="presParOf" srcId="{C1877A6F-ED99-4DF8-945F-D44F208BD9B4}" destId="{3F0F01CE-D88B-4A26-9943-70016C21A624}" srcOrd="1" destOrd="0" presId="urn:microsoft.com/office/officeart/2005/8/layout/hierarchy1"/>
    <dgm:cxn modelId="{5A38BFE2-8411-4878-A479-6F8F5C286E3F}" type="presParOf" srcId="{8DDA0AD6-78FB-46EC-806B-C75E729368C6}" destId="{63A2906F-6BDD-47A9-9FD6-3E2C209E9BBD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E343D7-C6C3-4830-854C-7340A31BEF6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EF51DD-3E37-4F22-A2E3-EA623661D302}">
      <dgm:prSet phldrT="[Text]"/>
      <dgm:spPr/>
      <dgm:t>
        <a:bodyPr/>
        <a:lstStyle/>
        <a:p>
          <a:r>
            <a:rPr lang="en-US" dirty="0" smtClean="0"/>
            <a:t>Elementary Programs</a:t>
          </a:r>
          <a:endParaRPr lang="en-US" dirty="0"/>
        </a:p>
      </dgm:t>
    </dgm:pt>
    <dgm:pt modelId="{680EF40C-B238-4B4D-A0B1-9CECB404A378}" type="parTrans" cxnId="{C5B62AD2-1F17-4DB9-8934-A875DD4C0FC3}">
      <dgm:prSet/>
      <dgm:spPr/>
      <dgm:t>
        <a:bodyPr/>
        <a:lstStyle/>
        <a:p>
          <a:endParaRPr lang="en-US"/>
        </a:p>
      </dgm:t>
    </dgm:pt>
    <dgm:pt modelId="{8C3E2EA0-3AB6-4EBC-8BBD-0983EB867BE5}" type="sibTrans" cxnId="{C5B62AD2-1F17-4DB9-8934-A875DD4C0FC3}">
      <dgm:prSet/>
      <dgm:spPr/>
      <dgm:t>
        <a:bodyPr/>
        <a:lstStyle/>
        <a:p>
          <a:endParaRPr lang="en-US"/>
        </a:p>
      </dgm:t>
    </dgm:pt>
    <dgm:pt modelId="{18D2F7E9-5A4B-4298-988E-41A0A708D330}">
      <dgm:prSet phldrT="[Text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 sz="2200" b="1" dirty="0" smtClean="0">
              <a:latin typeface="Informal Roman" pitchFamily="66" charset="0"/>
            </a:rPr>
            <a:t>S.T.A.R.</a:t>
          </a:r>
          <a:endParaRPr lang="en-US" sz="2200" b="1" dirty="0">
            <a:latin typeface="Informal Roman" pitchFamily="66" charset="0"/>
          </a:endParaRPr>
        </a:p>
      </dgm:t>
    </dgm:pt>
    <dgm:pt modelId="{62EFA756-B0A3-4B0A-95CF-43DA70CE2315}" type="parTrans" cxnId="{30182A5B-ECC4-4E50-9EEF-C4F3E819EBF1}">
      <dgm:prSet/>
      <dgm:spPr/>
      <dgm:t>
        <a:bodyPr/>
        <a:lstStyle/>
        <a:p>
          <a:endParaRPr lang="en-US"/>
        </a:p>
      </dgm:t>
    </dgm:pt>
    <dgm:pt modelId="{0CBC40B5-6CE1-4F0F-85D7-A847AA702D63}" type="sibTrans" cxnId="{30182A5B-ECC4-4E50-9EEF-C4F3E819EBF1}">
      <dgm:prSet/>
      <dgm:spPr/>
      <dgm:t>
        <a:bodyPr/>
        <a:lstStyle/>
        <a:p>
          <a:endParaRPr lang="en-US"/>
        </a:p>
      </dgm:t>
    </dgm:pt>
    <dgm:pt modelId="{2B058F99-B011-48C9-8BF7-33B10D67C796}">
      <dgm:prSet phldrT="[Text]" custT="1"/>
      <dgm:spPr/>
      <dgm:t>
        <a:bodyPr/>
        <a:lstStyle/>
        <a:p>
          <a:r>
            <a:rPr lang="en-US" sz="2100" b="1" dirty="0" smtClean="0"/>
            <a:t>Regan Copeland                 </a:t>
          </a:r>
          <a:r>
            <a:rPr lang="en-US" sz="2100" dirty="0" smtClean="0"/>
            <a:t>STAR Coach</a:t>
          </a:r>
        </a:p>
        <a:p>
          <a:r>
            <a:rPr lang="en-US" sz="1400" dirty="0" smtClean="0"/>
            <a:t>SAI Funded</a:t>
          </a:r>
          <a:endParaRPr lang="en-US" sz="1400" dirty="0"/>
        </a:p>
      </dgm:t>
    </dgm:pt>
    <dgm:pt modelId="{4896C09E-A7D2-44EA-8456-A6A95441EA23}" type="parTrans" cxnId="{0B043AE1-F811-4021-B653-B44CD5806785}">
      <dgm:prSet/>
      <dgm:spPr/>
      <dgm:t>
        <a:bodyPr/>
        <a:lstStyle/>
        <a:p>
          <a:endParaRPr lang="en-US"/>
        </a:p>
      </dgm:t>
    </dgm:pt>
    <dgm:pt modelId="{3446D263-857F-4D87-8D4F-A3C405FB31F5}" type="sibTrans" cxnId="{0B043AE1-F811-4021-B653-B44CD5806785}">
      <dgm:prSet/>
      <dgm:spPr/>
      <dgm:t>
        <a:bodyPr/>
        <a:lstStyle/>
        <a:p>
          <a:endParaRPr lang="en-US"/>
        </a:p>
      </dgm:t>
    </dgm:pt>
    <dgm:pt modelId="{2A2135F2-E498-4349-BF9E-4004968EDA88}">
      <dgm:prSet phldrT="[Text]" custT="1"/>
      <dgm:spPr/>
      <dgm:t>
        <a:bodyPr/>
        <a:lstStyle/>
        <a:p>
          <a:r>
            <a:rPr lang="en-US" sz="2100" b="1" dirty="0" smtClean="0"/>
            <a:t>Angela Wall  </a:t>
          </a:r>
          <a:r>
            <a:rPr lang="en-US" sz="2100" b="0" dirty="0" smtClean="0"/>
            <a:t>Student Advocate</a:t>
          </a:r>
        </a:p>
        <a:p>
          <a:r>
            <a:rPr lang="en-US" sz="1400" b="0" dirty="0" smtClean="0"/>
            <a:t>EETT Grant</a:t>
          </a:r>
          <a:endParaRPr lang="en-US" sz="1400" b="0" dirty="0"/>
        </a:p>
      </dgm:t>
    </dgm:pt>
    <dgm:pt modelId="{2AA533F2-5D3C-4531-AB65-70F801FF9DA1}" type="parTrans" cxnId="{E86DE926-8919-47BA-9AF2-D32783A53C8D}">
      <dgm:prSet/>
      <dgm:spPr/>
      <dgm:t>
        <a:bodyPr/>
        <a:lstStyle/>
        <a:p>
          <a:endParaRPr lang="en-US"/>
        </a:p>
      </dgm:t>
    </dgm:pt>
    <dgm:pt modelId="{80991894-306A-4588-8B47-CBF864489932}" type="sibTrans" cxnId="{E86DE926-8919-47BA-9AF2-D32783A53C8D}">
      <dgm:prSet/>
      <dgm:spPr/>
      <dgm:t>
        <a:bodyPr/>
        <a:lstStyle/>
        <a:p>
          <a:endParaRPr lang="en-US"/>
        </a:p>
      </dgm:t>
    </dgm:pt>
    <dgm:pt modelId="{D44479C2-225F-48F3-BB52-A3CD009E77CC}">
      <dgm:prSet phldrT="[Text]"/>
      <dgm:spPr/>
      <dgm:t>
        <a:bodyPr/>
        <a:lstStyle/>
        <a:p>
          <a:r>
            <a:rPr lang="en-US" b="1" dirty="0" smtClean="0"/>
            <a:t>Holly Lanham   </a:t>
          </a:r>
          <a:r>
            <a:rPr lang="en-US" dirty="0" smtClean="0"/>
            <a:t>Instructional Technology Coach</a:t>
          </a:r>
        </a:p>
      </dgm:t>
    </dgm:pt>
    <dgm:pt modelId="{54A8A1C8-8CD6-4D36-AD60-7F6B659B8C84}" type="parTrans" cxnId="{7E07519E-E7AA-42AA-BECB-65B4EFFDFA50}">
      <dgm:prSet/>
      <dgm:spPr/>
      <dgm:t>
        <a:bodyPr/>
        <a:lstStyle/>
        <a:p>
          <a:endParaRPr lang="en-US"/>
        </a:p>
      </dgm:t>
    </dgm:pt>
    <dgm:pt modelId="{78491C70-068E-40BF-A74A-1426559E2493}" type="sibTrans" cxnId="{7E07519E-E7AA-42AA-BECB-65B4EFFDFA50}">
      <dgm:prSet/>
      <dgm:spPr/>
      <dgm:t>
        <a:bodyPr/>
        <a:lstStyle/>
        <a:p>
          <a:endParaRPr lang="en-US"/>
        </a:p>
      </dgm:t>
    </dgm:pt>
    <dgm:pt modelId="{B11B70F2-56B1-485D-B3D7-0BA724B4DB40}" type="pres">
      <dgm:prSet presAssocID="{D8E343D7-C6C3-4830-854C-7340A31BEF6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B6C97E0-05DD-47D2-929E-EEF837A8F334}" type="pres">
      <dgm:prSet presAssocID="{81EF51DD-3E37-4F22-A2E3-EA623661D302}" presName="hierRoot1" presStyleCnt="0"/>
      <dgm:spPr/>
    </dgm:pt>
    <dgm:pt modelId="{65D49C8B-8EC4-4D77-A560-ED305A2A4CA7}" type="pres">
      <dgm:prSet presAssocID="{81EF51DD-3E37-4F22-A2E3-EA623661D302}" presName="composite" presStyleCnt="0"/>
      <dgm:spPr/>
    </dgm:pt>
    <dgm:pt modelId="{136096DA-7D09-4546-BF41-C121EF140887}" type="pres">
      <dgm:prSet presAssocID="{81EF51DD-3E37-4F22-A2E3-EA623661D302}" presName="background" presStyleLbl="node0" presStyleIdx="0" presStyleCnt="1"/>
      <dgm:spPr/>
    </dgm:pt>
    <dgm:pt modelId="{B34062E2-EF04-4BFE-ABE0-6298639A79C6}" type="pres">
      <dgm:prSet presAssocID="{81EF51DD-3E37-4F22-A2E3-EA623661D30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EA3A22-97D6-49A7-A515-6B3313C943B6}" type="pres">
      <dgm:prSet presAssocID="{81EF51DD-3E37-4F22-A2E3-EA623661D302}" presName="hierChild2" presStyleCnt="0"/>
      <dgm:spPr/>
    </dgm:pt>
    <dgm:pt modelId="{5E111CCF-FEAB-4689-8E99-D5D66BBD35B1}" type="pres">
      <dgm:prSet presAssocID="{62EFA756-B0A3-4B0A-95CF-43DA70CE2315}" presName="Name10" presStyleLbl="parChTrans1D2" presStyleIdx="0" presStyleCnt="1"/>
      <dgm:spPr/>
      <dgm:t>
        <a:bodyPr/>
        <a:lstStyle/>
        <a:p>
          <a:endParaRPr lang="en-US"/>
        </a:p>
      </dgm:t>
    </dgm:pt>
    <dgm:pt modelId="{31FC6A5C-5FCB-4154-A5D7-3C55E99887C5}" type="pres">
      <dgm:prSet presAssocID="{18D2F7E9-5A4B-4298-988E-41A0A708D330}" presName="hierRoot2" presStyleCnt="0"/>
      <dgm:spPr/>
    </dgm:pt>
    <dgm:pt modelId="{33D71634-8018-468D-A7F9-9E0F19742236}" type="pres">
      <dgm:prSet presAssocID="{18D2F7E9-5A4B-4298-988E-41A0A708D330}" presName="composite2" presStyleCnt="0"/>
      <dgm:spPr/>
    </dgm:pt>
    <dgm:pt modelId="{0666CB64-B680-4159-8856-EF74B3A46B93}" type="pres">
      <dgm:prSet presAssocID="{18D2F7E9-5A4B-4298-988E-41A0A708D330}" presName="background2" presStyleLbl="node2" presStyleIdx="0" presStyleCnt="1"/>
      <dgm:spPr/>
    </dgm:pt>
    <dgm:pt modelId="{ECC3810C-FE35-4717-AE64-FDE31871CE84}" type="pres">
      <dgm:prSet presAssocID="{18D2F7E9-5A4B-4298-988E-41A0A708D330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ED946CF-0733-48DE-BD74-5E47A83FA624}" type="pres">
      <dgm:prSet presAssocID="{18D2F7E9-5A4B-4298-988E-41A0A708D330}" presName="hierChild3" presStyleCnt="0"/>
      <dgm:spPr/>
    </dgm:pt>
    <dgm:pt modelId="{6BF9084A-25D7-4683-A510-6751C2A1CC69}" type="pres">
      <dgm:prSet presAssocID="{4896C09E-A7D2-44EA-8456-A6A95441EA23}" presName="Name17" presStyleLbl="parChTrans1D3" presStyleIdx="0" presStyleCnt="3"/>
      <dgm:spPr/>
      <dgm:t>
        <a:bodyPr/>
        <a:lstStyle/>
        <a:p>
          <a:endParaRPr lang="en-US"/>
        </a:p>
      </dgm:t>
    </dgm:pt>
    <dgm:pt modelId="{3AA1A173-A536-439B-A06E-A91F1D6FB706}" type="pres">
      <dgm:prSet presAssocID="{2B058F99-B011-48C9-8BF7-33B10D67C796}" presName="hierRoot3" presStyleCnt="0"/>
      <dgm:spPr/>
    </dgm:pt>
    <dgm:pt modelId="{295CBB1B-FB30-4DA7-853B-D0087E24D526}" type="pres">
      <dgm:prSet presAssocID="{2B058F99-B011-48C9-8BF7-33B10D67C796}" presName="composite3" presStyleCnt="0"/>
      <dgm:spPr/>
    </dgm:pt>
    <dgm:pt modelId="{76812EBD-1261-4746-80D9-CE8E44711FF6}" type="pres">
      <dgm:prSet presAssocID="{2B058F99-B011-48C9-8BF7-33B10D67C796}" presName="background3" presStyleLbl="node3" presStyleIdx="0" presStyleCnt="3"/>
      <dgm:spPr/>
    </dgm:pt>
    <dgm:pt modelId="{B4FC1E67-A299-4BF1-B84E-218C358DC6EE}" type="pres">
      <dgm:prSet presAssocID="{2B058F99-B011-48C9-8BF7-33B10D67C796}" presName="text3" presStyleLbl="fgAcc3" presStyleIdx="0" presStyleCnt="3" custScaleX="1233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F82EA5D-FFA7-4136-8578-376765BDB2DF}" type="pres">
      <dgm:prSet presAssocID="{2B058F99-B011-48C9-8BF7-33B10D67C796}" presName="hierChild4" presStyleCnt="0"/>
      <dgm:spPr/>
    </dgm:pt>
    <dgm:pt modelId="{27023107-C1CA-4729-807C-0763312179A7}" type="pres">
      <dgm:prSet presAssocID="{2AA533F2-5D3C-4531-AB65-70F801FF9DA1}" presName="Name17" presStyleLbl="parChTrans1D3" presStyleIdx="1" presStyleCnt="3"/>
      <dgm:spPr/>
      <dgm:t>
        <a:bodyPr/>
        <a:lstStyle/>
        <a:p>
          <a:endParaRPr lang="en-US"/>
        </a:p>
      </dgm:t>
    </dgm:pt>
    <dgm:pt modelId="{83D37D22-6838-44AD-94C5-A03C95080016}" type="pres">
      <dgm:prSet presAssocID="{2A2135F2-E498-4349-BF9E-4004968EDA88}" presName="hierRoot3" presStyleCnt="0"/>
      <dgm:spPr/>
    </dgm:pt>
    <dgm:pt modelId="{89EA3775-F33B-4C24-B732-6EDE08C2019B}" type="pres">
      <dgm:prSet presAssocID="{2A2135F2-E498-4349-BF9E-4004968EDA88}" presName="composite3" presStyleCnt="0"/>
      <dgm:spPr/>
    </dgm:pt>
    <dgm:pt modelId="{83E93EFA-4781-46B3-AA77-AE5473A64B89}" type="pres">
      <dgm:prSet presAssocID="{2A2135F2-E498-4349-BF9E-4004968EDA88}" presName="background3" presStyleLbl="node3" presStyleIdx="1" presStyleCnt="3"/>
      <dgm:spPr/>
    </dgm:pt>
    <dgm:pt modelId="{882A9E85-EC2A-47E7-BF8F-CF774BC2860C}" type="pres">
      <dgm:prSet presAssocID="{2A2135F2-E498-4349-BF9E-4004968EDA88}" presName="text3" presStyleLbl="fgAcc3" presStyleIdx="1" presStyleCnt="3" custScaleX="11374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EEFECE2-7C8C-46DD-9EB5-785E9E296A2B}" type="pres">
      <dgm:prSet presAssocID="{2A2135F2-E498-4349-BF9E-4004968EDA88}" presName="hierChild4" presStyleCnt="0"/>
      <dgm:spPr/>
    </dgm:pt>
    <dgm:pt modelId="{D424EECB-B302-4812-AF70-7AC55CE23BEC}" type="pres">
      <dgm:prSet presAssocID="{54A8A1C8-8CD6-4D36-AD60-7F6B659B8C84}" presName="Name17" presStyleLbl="parChTrans1D3" presStyleIdx="2" presStyleCnt="3"/>
      <dgm:spPr/>
      <dgm:t>
        <a:bodyPr/>
        <a:lstStyle/>
        <a:p>
          <a:endParaRPr lang="en-US"/>
        </a:p>
      </dgm:t>
    </dgm:pt>
    <dgm:pt modelId="{9DA437EB-7EF5-4969-A7F7-828ECB4A09F8}" type="pres">
      <dgm:prSet presAssocID="{D44479C2-225F-48F3-BB52-A3CD009E77CC}" presName="hierRoot3" presStyleCnt="0"/>
      <dgm:spPr/>
    </dgm:pt>
    <dgm:pt modelId="{00A47FE3-AE41-454C-99CF-8FB148FF7AA1}" type="pres">
      <dgm:prSet presAssocID="{D44479C2-225F-48F3-BB52-A3CD009E77CC}" presName="composite3" presStyleCnt="0"/>
      <dgm:spPr/>
    </dgm:pt>
    <dgm:pt modelId="{5B8B2C87-97D5-4AE9-BEF6-318AB928D0F4}" type="pres">
      <dgm:prSet presAssocID="{D44479C2-225F-48F3-BB52-A3CD009E77CC}" presName="background3" presStyleLbl="node3" presStyleIdx="2" presStyleCnt="3"/>
      <dgm:spPr/>
    </dgm:pt>
    <dgm:pt modelId="{331FAE87-B618-4C59-8071-0ED09C40E470}" type="pres">
      <dgm:prSet presAssocID="{D44479C2-225F-48F3-BB52-A3CD009E77CC}" presName="text3" presStyleLbl="fgAcc3" presStyleIdx="2" presStyleCnt="3" custScaleX="15616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D463E4-72B0-4140-B6F9-7F0992F62310}" type="pres">
      <dgm:prSet presAssocID="{D44479C2-225F-48F3-BB52-A3CD009E77CC}" presName="hierChild4" presStyleCnt="0"/>
      <dgm:spPr/>
    </dgm:pt>
  </dgm:ptLst>
  <dgm:cxnLst>
    <dgm:cxn modelId="{D7711EAF-F178-43F0-94F7-AC3D91EB5B8E}" type="presOf" srcId="{2AA533F2-5D3C-4531-AB65-70F801FF9DA1}" destId="{27023107-C1CA-4729-807C-0763312179A7}" srcOrd="0" destOrd="0" presId="urn:microsoft.com/office/officeart/2005/8/layout/hierarchy1"/>
    <dgm:cxn modelId="{11C2B8B5-B918-4C6B-8FCA-DFE485178E1F}" type="presOf" srcId="{D8E343D7-C6C3-4830-854C-7340A31BEF6A}" destId="{B11B70F2-56B1-485D-B3D7-0BA724B4DB40}" srcOrd="0" destOrd="0" presId="urn:microsoft.com/office/officeart/2005/8/layout/hierarchy1"/>
    <dgm:cxn modelId="{E86DE926-8919-47BA-9AF2-D32783A53C8D}" srcId="{18D2F7E9-5A4B-4298-988E-41A0A708D330}" destId="{2A2135F2-E498-4349-BF9E-4004968EDA88}" srcOrd="1" destOrd="0" parTransId="{2AA533F2-5D3C-4531-AB65-70F801FF9DA1}" sibTransId="{80991894-306A-4588-8B47-CBF864489932}"/>
    <dgm:cxn modelId="{D614BF0B-E14A-4F27-BCDE-91E70D0E1D9D}" type="presOf" srcId="{2B058F99-B011-48C9-8BF7-33B10D67C796}" destId="{B4FC1E67-A299-4BF1-B84E-218C358DC6EE}" srcOrd="0" destOrd="0" presId="urn:microsoft.com/office/officeart/2005/8/layout/hierarchy1"/>
    <dgm:cxn modelId="{C5B62AD2-1F17-4DB9-8934-A875DD4C0FC3}" srcId="{D8E343D7-C6C3-4830-854C-7340A31BEF6A}" destId="{81EF51DD-3E37-4F22-A2E3-EA623661D302}" srcOrd="0" destOrd="0" parTransId="{680EF40C-B238-4B4D-A0B1-9CECB404A378}" sibTransId="{8C3E2EA0-3AB6-4EBC-8BBD-0983EB867BE5}"/>
    <dgm:cxn modelId="{E3623CA1-8AC2-4987-B4ED-6817A10953A9}" type="presOf" srcId="{2A2135F2-E498-4349-BF9E-4004968EDA88}" destId="{882A9E85-EC2A-47E7-BF8F-CF774BC2860C}" srcOrd="0" destOrd="0" presId="urn:microsoft.com/office/officeart/2005/8/layout/hierarchy1"/>
    <dgm:cxn modelId="{2E477C4D-4CF2-4DC8-9979-9727AC6CEA34}" type="presOf" srcId="{54A8A1C8-8CD6-4D36-AD60-7F6B659B8C84}" destId="{D424EECB-B302-4812-AF70-7AC55CE23BEC}" srcOrd="0" destOrd="0" presId="urn:microsoft.com/office/officeart/2005/8/layout/hierarchy1"/>
    <dgm:cxn modelId="{529EACCF-284E-401D-9248-B4F04A1ABF5D}" type="presOf" srcId="{62EFA756-B0A3-4B0A-95CF-43DA70CE2315}" destId="{5E111CCF-FEAB-4689-8E99-D5D66BBD35B1}" srcOrd="0" destOrd="0" presId="urn:microsoft.com/office/officeart/2005/8/layout/hierarchy1"/>
    <dgm:cxn modelId="{96DCF51B-6E28-4CFD-A757-A4F4AB2D19E7}" type="presOf" srcId="{D44479C2-225F-48F3-BB52-A3CD009E77CC}" destId="{331FAE87-B618-4C59-8071-0ED09C40E470}" srcOrd="0" destOrd="0" presId="urn:microsoft.com/office/officeart/2005/8/layout/hierarchy1"/>
    <dgm:cxn modelId="{0B043AE1-F811-4021-B653-B44CD5806785}" srcId="{18D2F7E9-5A4B-4298-988E-41A0A708D330}" destId="{2B058F99-B011-48C9-8BF7-33B10D67C796}" srcOrd="0" destOrd="0" parTransId="{4896C09E-A7D2-44EA-8456-A6A95441EA23}" sibTransId="{3446D263-857F-4D87-8D4F-A3C405FB31F5}"/>
    <dgm:cxn modelId="{30182A5B-ECC4-4E50-9EEF-C4F3E819EBF1}" srcId="{81EF51DD-3E37-4F22-A2E3-EA623661D302}" destId="{18D2F7E9-5A4B-4298-988E-41A0A708D330}" srcOrd="0" destOrd="0" parTransId="{62EFA756-B0A3-4B0A-95CF-43DA70CE2315}" sibTransId="{0CBC40B5-6CE1-4F0F-85D7-A847AA702D63}"/>
    <dgm:cxn modelId="{C8A11CFE-942F-4577-AE66-A71322F45C3B}" type="presOf" srcId="{18D2F7E9-5A4B-4298-988E-41A0A708D330}" destId="{ECC3810C-FE35-4717-AE64-FDE31871CE84}" srcOrd="0" destOrd="0" presId="urn:microsoft.com/office/officeart/2005/8/layout/hierarchy1"/>
    <dgm:cxn modelId="{7E07519E-E7AA-42AA-BECB-65B4EFFDFA50}" srcId="{18D2F7E9-5A4B-4298-988E-41A0A708D330}" destId="{D44479C2-225F-48F3-BB52-A3CD009E77CC}" srcOrd="2" destOrd="0" parTransId="{54A8A1C8-8CD6-4D36-AD60-7F6B659B8C84}" sibTransId="{78491C70-068E-40BF-A74A-1426559E2493}"/>
    <dgm:cxn modelId="{EFD346A1-EFAB-42D1-A059-922E9BFF6ABB}" type="presOf" srcId="{4896C09E-A7D2-44EA-8456-A6A95441EA23}" destId="{6BF9084A-25D7-4683-A510-6751C2A1CC69}" srcOrd="0" destOrd="0" presId="urn:microsoft.com/office/officeart/2005/8/layout/hierarchy1"/>
    <dgm:cxn modelId="{BCEE3CE0-6B99-4E85-B432-2F3531C63E03}" type="presOf" srcId="{81EF51DD-3E37-4F22-A2E3-EA623661D302}" destId="{B34062E2-EF04-4BFE-ABE0-6298639A79C6}" srcOrd="0" destOrd="0" presId="urn:microsoft.com/office/officeart/2005/8/layout/hierarchy1"/>
    <dgm:cxn modelId="{7F8E1850-F54B-454D-889C-03D5A0F7B3C0}" type="presParOf" srcId="{B11B70F2-56B1-485D-B3D7-0BA724B4DB40}" destId="{FB6C97E0-05DD-47D2-929E-EEF837A8F334}" srcOrd="0" destOrd="0" presId="urn:microsoft.com/office/officeart/2005/8/layout/hierarchy1"/>
    <dgm:cxn modelId="{4D0CE699-D1C0-481B-BF9C-841E56BC79C8}" type="presParOf" srcId="{FB6C97E0-05DD-47D2-929E-EEF837A8F334}" destId="{65D49C8B-8EC4-4D77-A560-ED305A2A4CA7}" srcOrd="0" destOrd="0" presId="urn:microsoft.com/office/officeart/2005/8/layout/hierarchy1"/>
    <dgm:cxn modelId="{48E01121-6FAA-4078-A476-29CF75921066}" type="presParOf" srcId="{65D49C8B-8EC4-4D77-A560-ED305A2A4CA7}" destId="{136096DA-7D09-4546-BF41-C121EF140887}" srcOrd="0" destOrd="0" presId="urn:microsoft.com/office/officeart/2005/8/layout/hierarchy1"/>
    <dgm:cxn modelId="{02DDE376-17E3-4987-B182-9E50A18F2FEC}" type="presParOf" srcId="{65D49C8B-8EC4-4D77-A560-ED305A2A4CA7}" destId="{B34062E2-EF04-4BFE-ABE0-6298639A79C6}" srcOrd="1" destOrd="0" presId="urn:microsoft.com/office/officeart/2005/8/layout/hierarchy1"/>
    <dgm:cxn modelId="{38AE2893-2D11-4EBB-A2C5-928CA3ECEBD8}" type="presParOf" srcId="{FB6C97E0-05DD-47D2-929E-EEF837A8F334}" destId="{CAEA3A22-97D6-49A7-A515-6B3313C943B6}" srcOrd="1" destOrd="0" presId="urn:microsoft.com/office/officeart/2005/8/layout/hierarchy1"/>
    <dgm:cxn modelId="{4FC8F083-3B1D-4EAF-BF0A-B98C50312822}" type="presParOf" srcId="{CAEA3A22-97D6-49A7-A515-6B3313C943B6}" destId="{5E111CCF-FEAB-4689-8E99-D5D66BBD35B1}" srcOrd="0" destOrd="0" presId="urn:microsoft.com/office/officeart/2005/8/layout/hierarchy1"/>
    <dgm:cxn modelId="{FBD331A8-7F25-4F37-94B4-CB00CC39ABAD}" type="presParOf" srcId="{CAEA3A22-97D6-49A7-A515-6B3313C943B6}" destId="{31FC6A5C-5FCB-4154-A5D7-3C55E99887C5}" srcOrd="1" destOrd="0" presId="urn:microsoft.com/office/officeart/2005/8/layout/hierarchy1"/>
    <dgm:cxn modelId="{6402831A-5A1D-4B73-AD59-F8ADFEECFDF1}" type="presParOf" srcId="{31FC6A5C-5FCB-4154-A5D7-3C55E99887C5}" destId="{33D71634-8018-468D-A7F9-9E0F19742236}" srcOrd="0" destOrd="0" presId="urn:microsoft.com/office/officeart/2005/8/layout/hierarchy1"/>
    <dgm:cxn modelId="{FFDB6394-0DBD-43AC-9314-753E7A01031E}" type="presParOf" srcId="{33D71634-8018-468D-A7F9-9E0F19742236}" destId="{0666CB64-B680-4159-8856-EF74B3A46B93}" srcOrd="0" destOrd="0" presId="urn:microsoft.com/office/officeart/2005/8/layout/hierarchy1"/>
    <dgm:cxn modelId="{285FDAFF-A4D9-4161-8C6F-A226FA2552DC}" type="presParOf" srcId="{33D71634-8018-468D-A7F9-9E0F19742236}" destId="{ECC3810C-FE35-4717-AE64-FDE31871CE84}" srcOrd="1" destOrd="0" presId="urn:microsoft.com/office/officeart/2005/8/layout/hierarchy1"/>
    <dgm:cxn modelId="{6B3E2721-C0B3-492D-BE04-81E98C64FDB4}" type="presParOf" srcId="{31FC6A5C-5FCB-4154-A5D7-3C55E99887C5}" destId="{7ED946CF-0733-48DE-BD74-5E47A83FA624}" srcOrd="1" destOrd="0" presId="urn:microsoft.com/office/officeart/2005/8/layout/hierarchy1"/>
    <dgm:cxn modelId="{C8A89BA8-CADA-4E16-A92A-6D946594CDE6}" type="presParOf" srcId="{7ED946CF-0733-48DE-BD74-5E47A83FA624}" destId="{6BF9084A-25D7-4683-A510-6751C2A1CC69}" srcOrd="0" destOrd="0" presId="urn:microsoft.com/office/officeart/2005/8/layout/hierarchy1"/>
    <dgm:cxn modelId="{9FEBAFA0-8B73-4C2F-BD4D-8F7637C63B89}" type="presParOf" srcId="{7ED946CF-0733-48DE-BD74-5E47A83FA624}" destId="{3AA1A173-A536-439B-A06E-A91F1D6FB706}" srcOrd="1" destOrd="0" presId="urn:microsoft.com/office/officeart/2005/8/layout/hierarchy1"/>
    <dgm:cxn modelId="{001CB45E-21CE-4A37-9E26-8021D4CF35C3}" type="presParOf" srcId="{3AA1A173-A536-439B-A06E-A91F1D6FB706}" destId="{295CBB1B-FB30-4DA7-853B-D0087E24D526}" srcOrd="0" destOrd="0" presId="urn:microsoft.com/office/officeart/2005/8/layout/hierarchy1"/>
    <dgm:cxn modelId="{689A2D49-9D38-4E0B-9F60-8DA416CFBAC8}" type="presParOf" srcId="{295CBB1B-FB30-4DA7-853B-D0087E24D526}" destId="{76812EBD-1261-4746-80D9-CE8E44711FF6}" srcOrd="0" destOrd="0" presId="urn:microsoft.com/office/officeart/2005/8/layout/hierarchy1"/>
    <dgm:cxn modelId="{71C39B8D-2740-4E59-80F8-479EFEEE8A1E}" type="presParOf" srcId="{295CBB1B-FB30-4DA7-853B-D0087E24D526}" destId="{B4FC1E67-A299-4BF1-B84E-218C358DC6EE}" srcOrd="1" destOrd="0" presId="urn:microsoft.com/office/officeart/2005/8/layout/hierarchy1"/>
    <dgm:cxn modelId="{8375C3AF-E8B9-4CF8-A0DA-6F15B3767C6D}" type="presParOf" srcId="{3AA1A173-A536-439B-A06E-A91F1D6FB706}" destId="{AF82EA5D-FFA7-4136-8578-376765BDB2DF}" srcOrd="1" destOrd="0" presId="urn:microsoft.com/office/officeart/2005/8/layout/hierarchy1"/>
    <dgm:cxn modelId="{12AAF5C6-11C0-4B3E-B994-D5DC698C7C48}" type="presParOf" srcId="{7ED946CF-0733-48DE-BD74-5E47A83FA624}" destId="{27023107-C1CA-4729-807C-0763312179A7}" srcOrd="2" destOrd="0" presId="urn:microsoft.com/office/officeart/2005/8/layout/hierarchy1"/>
    <dgm:cxn modelId="{D06F1AB7-D6BD-4D9F-BA60-982288E34639}" type="presParOf" srcId="{7ED946CF-0733-48DE-BD74-5E47A83FA624}" destId="{83D37D22-6838-44AD-94C5-A03C95080016}" srcOrd="3" destOrd="0" presId="urn:microsoft.com/office/officeart/2005/8/layout/hierarchy1"/>
    <dgm:cxn modelId="{D2CB2B4D-43A8-419C-9023-0CD141ECD78A}" type="presParOf" srcId="{83D37D22-6838-44AD-94C5-A03C95080016}" destId="{89EA3775-F33B-4C24-B732-6EDE08C2019B}" srcOrd="0" destOrd="0" presId="urn:microsoft.com/office/officeart/2005/8/layout/hierarchy1"/>
    <dgm:cxn modelId="{0A027B92-9EEF-466B-A6F2-08732DD1ACF6}" type="presParOf" srcId="{89EA3775-F33B-4C24-B732-6EDE08C2019B}" destId="{83E93EFA-4781-46B3-AA77-AE5473A64B89}" srcOrd="0" destOrd="0" presId="urn:microsoft.com/office/officeart/2005/8/layout/hierarchy1"/>
    <dgm:cxn modelId="{5AD3CBC4-CEEA-4632-9268-23146B6C9593}" type="presParOf" srcId="{89EA3775-F33B-4C24-B732-6EDE08C2019B}" destId="{882A9E85-EC2A-47E7-BF8F-CF774BC2860C}" srcOrd="1" destOrd="0" presId="urn:microsoft.com/office/officeart/2005/8/layout/hierarchy1"/>
    <dgm:cxn modelId="{6CB0E167-DBA6-4438-AD79-65239BF0D913}" type="presParOf" srcId="{83D37D22-6838-44AD-94C5-A03C95080016}" destId="{BEEFECE2-7C8C-46DD-9EB5-785E9E296A2B}" srcOrd="1" destOrd="0" presId="urn:microsoft.com/office/officeart/2005/8/layout/hierarchy1"/>
    <dgm:cxn modelId="{A2E00F50-E6A6-423E-865B-B16DBB750B4F}" type="presParOf" srcId="{7ED946CF-0733-48DE-BD74-5E47A83FA624}" destId="{D424EECB-B302-4812-AF70-7AC55CE23BEC}" srcOrd="4" destOrd="0" presId="urn:microsoft.com/office/officeart/2005/8/layout/hierarchy1"/>
    <dgm:cxn modelId="{7F0DD216-040C-4AAC-A77D-CB19EBF2CBC0}" type="presParOf" srcId="{7ED946CF-0733-48DE-BD74-5E47A83FA624}" destId="{9DA437EB-7EF5-4969-A7F7-828ECB4A09F8}" srcOrd="5" destOrd="0" presId="urn:microsoft.com/office/officeart/2005/8/layout/hierarchy1"/>
    <dgm:cxn modelId="{D415847F-3331-431E-A074-DB1F92550797}" type="presParOf" srcId="{9DA437EB-7EF5-4969-A7F7-828ECB4A09F8}" destId="{00A47FE3-AE41-454C-99CF-8FB148FF7AA1}" srcOrd="0" destOrd="0" presId="urn:microsoft.com/office/officeart/2005/8/layout/hierarchy1"/>
    <dgm:cxn modelId="{5454AD32-0B2F-4184-8AEC-883EB2EC46BC}" type="presParOf" srcId="{00A47FE3-AE41-454C-99CF-8FB148FF7AA1}" destId="{5B8B2C87-97D5-4AE9-BEF6-318AB928D0F4}" srcOrd="0" destOrd="0" presId="urn:microsoft.com/office/officeart/2005/8/layout/hierarchy1"/>
    <dgm:cxn modelId="{C621FD48-17C4-4BBF-9570-487E9DEDEA8E}" type="presParOf" srcId="{00A47FE3-AE41-454C-99CF-8FB148FF7AA1}" destId="{331FAE87-B618-4C59-8071-0ED09C40E470}" srcOrd="1" destOrd="0" presId="urn:microsoft.com/office/officeart/2005/8/layout/hierarchy1"/>
    <dgm:cxn modelId="{8A443DFE-2B8E-4983-B11F-BE21344809D3}" type="presParOf" srcId="{9DA437EB-7EF5-4969-A7F7-828ECB4A09F8}" destId="{CCD463E4-72B0-4140-B6F9-7F0992F6231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1F72FA-1946-491F-9550-2FBB900B8FF6}">
      <dsp:nvSpPr>
        <dsp:cNvPr id="0" name=""/>
        <dsp:cNvSpPr/>
      </dsp:nvSpPr>
      <dsp:spPr>
        <a:xfrm>
          <a:off x="6830262" y="3298246"/>
          <a:ext cx="1733084" cy="2749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356"/>
              </a:lnTo>
              <a:lnTo>
                <a:pt x="1733084" y="187356"/>
              </a:lnTo>
              <a:lnTo>
                <a:pt x="1733084" y="27493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D5FE75-F6D8-4E37-A593-B72B96A4B14B}">
      <dsp:nvSpPr>
        <dsp:cNvPr id="0" name=""/>
        <dsp:cNvSpPr/>
      </dsp:nvSpPr>
      <dsp:spPr>
        <a:xfrm>
          <a:off x="6830262" y="3298246"/>
          <a:ext cx="577694" cy="2749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356"/>
              </a:lnTo>
              <a:lnTo>
                <a:pt x="577694" y="187356"/>
              </a:lnTo>
              <a:lnTo>
                <a:pt x="577694" y="27493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9072A1-82B8-4493-B331-066604447FC0}">
      <dsp:nvSpPr>
        <dsp:cNvPr id="0" name=""/>
        <dsp:cNvSpPr/>
      </dsp:nvSpPr>
      <dsp:spPr>
        <a:xfrm>
          <a:off x="6252567" y="3298246"/>
          <a:ext cx="577694" cy="274930"/>
        </a:xfrm>
        <a:custGeom>
          <a:avLst/>
          <a:gdLst/>
          <a:ahLst/>
          <a:cxnLst/>
          <a:rect l="0" t="0" r="0" b="0"/>
          <a:pathLst>
            <a:path>
              <a:moveTo>
                <a:pt x="577694" y="0"/>
              </a:moveTo>
              <a:lnTo>
                <a:pt x="577694" y="187356"/>
              </a:lnTo>
              <a:lnTo>
                <a:pt x="0" y="187356"/>
              </a:lnTo>
              <a:lnTo>
                <a:pt x="0" y="27493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3E600A-E877-4268-A340-413EF48A724A}">
      <dsp:nvSpPr>
        <dsp:cNvPr id="0" name=""/>
        <dsp:cNvSpPr/>
      </dsp:nvSpPr>
      <dsp:spPr>
        <a:xfrm>
          <a:off x="5097177" y="3298246"/>
          <a:ext cx="1733084" cy="274930"/>
        </a:xfrm>
        <a:custGeom>
          <a:avLst/>
          <a:gdLst/>
          <a:ahLst/>
          <a:cxnLst/>
          <a:rect l="0" t="0" r="0" b="0"/>
          <a:pathLst>
            <a:path>
              <a:moveTo>
                <a:pt x="1733084" y="0"/>
              </a:moveTo>
              <a:lnTo>
                <a:pt x="1733084" y="187356"/>
              </a:lnTo>
              <a:lnTo>
                <a:pt x="0" y="187356"/>
              </a:lnTo>
              <a:lnTo>
                <a:pt x="0" y="27493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4DE9C4-C993-446C-9988-2F865F49504C}">
      <dsp:nvSpPr>
        <dsp:cNvPr id="0" name=""/>
        <dsp:cNvSpPr/>
      </dsp:nvSpPr>
      <dsp:spPr>
        <a:xfrm>
          <a:off x="4519482" y="2423039"/>
          <a:ext cx="2310779" cy="2749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356"/>
              </a:lnTo>
              <a:lnTo>
                <a:pt x="2310779" y="187356"/>
              </a:lnTo>
              <a:lnTo>
                <a:pt x="2310779" y="27493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61FE70-9A11-443E-8C0F-8E3BCF3A3200}">
      <dsp:nvSpPr>
        <dsp:cNvPr id="0" name=""/>
        <dsp:cNvSpPr/>
      </dsp:nvSpPr>
      <dsp:spPr>
        <a:xfrm>
          <a:off x="2208702" y="3298246"/>
          <a:ext cx="1733084" cy="2749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356"/>
              </a:lnTo>
              <a:lnTo>
                <a:pt x="1733084" y="187356"/>
              </a:lnTo>
              <a:lnTo>
                <a:pt x="1733084" y="27493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91992F-9AB3-494D-A5E9-DA41BF7392C4}">
      <dsp:nvSpPr>
        <dsp:cNvPr id="0" name=""/>
        <dsp:cNvSpPr/>
      </dsp:nvSpPr>
      <dsp:spPr>
        <a:xfrm>
          <a:off x="2208702" y="3298246"/>
          <a:ext cx="577694" cy="2749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356"/>
              </a:lnTo>
              <a:lnTo>
                <a:pt x="577694" y="187356"/>
              </a:lnTo>
              <a:lnTo>
                <a:pt x="577694" y="27493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220FB1-B25A-4560-83B5-3678CEF2B296}">
      <dsp:nvSpPr>
        <dsp:cNvPr id="0" name=""/>
        <dsp:cNvSpPr/>
      </dsp:nvSpPr>
      <dsp:spPr>
        <a:xfrm>
          <a:off x="1631007" y="3298246"/>
          <a:ext cx="577694" cy="274930"/>
        </a:xfrm>
        <a:custGeom>
          <a:avLst/>
          <a:gdLst/>
          <a:ahLst/>
          <a:cxnLst/>
          <a:rect l="0" t="0" r="0" b="0"/>
          <a:pathLst>
            <a:path>
              <a:moveTo>
                <a:pt x="577694" y="0"/>
              </a:moveTo>
              <a:lnTo>
                <a:pt x="577694" y="187356"/>
              </a:lnTo>
              <a:lnTo>
                <a:pt x="0" y="187356"/>
              </a:lnTo>
              <a:lnTo>
                <a:pt x="0" y="27493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DB0BA7-8CF5-4374-BEDD-FA60577FFF19}">
      <dsp:nvSpPr>
        <dsp:cNvPr id="0" name=""/>
        <dsp:cNvSpPr/>
      </dsp:nvSpPr>
      <dsp:spPr>
        <a:xfrm>
          <a:off x="475617" y="3298246"/>
          <a:ext cx="1733084" cy="274930"/>
        </a:xfrm>
        <a:custGeom>
          <a:avLst/>
          <a:gdLst/>
          <a:ahLst/>
          <a:cxnLst/>
          <a:rect l="0" t="0" r="0" b="0"/>
          <a:pathLst>
            <a:path>
              <a:moveTo>
                <a:pt x="1733084" y="0"/>
              </a:moveTo>
              <a:lnTo>
                <a:pt x="1733084" y="187356"/>
              </a:lnTo>
              <a:lnTo>
                <a:pt x="0" y="187356"/>
              </a:lnTo>
              <a:lnTo>
                <a:pt x="0" y="27493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FE6F98-F53A-433D-83F9-F185387C20FA}">
      <dsp:nvSpPr>
        <dsp:cNvPr id="0" name=""/>
        <dsp:cNvSpPr/>
      </dsp:nvSpPr>
      <dsp:spPr>
        <a:xfrm>
          <a:off x="2208702" y="2423039"/>
          <a:ext cx="2310779" cy="274930"/>
        </a:xfrm>
        <a:custGeom>
          <a:avLst/>
          <a:gdLst/>
          <a:ahLst/>
          <a:cxnLst/>
          <a:rect l="0" t="0" r="0" b="0"/>
          <a:pathLst>
            <a:path>
              <a:moveTo>
                <a:pt x="2310779" y="0"/>
              </a:moveTo>
              <a:lnTo>
                <a:pt x="2310779" y="187356"/>
              </a:lnTo>
              <a:lnTo>
                <a:pt x="0" y="187356"/>
              </a:lnTo>
              <a:lnTo>
                <a:pt x="0" y="27493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CB4884-BF98-49F8-A8C1-4DBE6CCAD927}">
      <dsp:nvSpPr>
        <dsp:cNvPr id="0" name=""/>
        <dsp:cNvSpPr/>
      </dsp:nvSpPr>
      <dsp:spPr>
        <a:xfrm>
          <a:off x="4046822" y="1822761"/>
          <a:ext cx="945319" cy="60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25041D-ABAE-47EB-B4DE-B96F4CD1D69A}">
      <dsp:nvSpPr>
        <dsp:cNvPr id="0" name=""/>
        <dsp:cNvSpPr/>
      </dsp:nvSpPr>
      <dsp:spPr>
        <a:xfrm>
          <a:off x="4151858" y="1922545"/>
          <a:ext cx="945319" cy="600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Executive Director, MP&amp;SS</a:t>
          </a:r>
          <a:endParaRPr lang="en-US" sz="1100" kern="1200" dirty="0"/>
        </a:p>
      </dsp:txBody>
      <dsp:txXfrm>
        <a:off x="4151858" y="1922545"/>
        <a:ext cx="945319" cy="600277"/>
      </dsp:txXfrm>
    </dsp:sp>
    <dsp:sp modelId="{2045CDD8-D388-4F4A-BB4F-19E7259C66CC}">
      <dsp:nvSpPr>
        <dsp:cNvPr id="0" name=""/>
        <dsp:cNvSpPr/>
      </dsp:nvSpPr>
      <dsp:spPr>
        <a:xfrm>
          <a:off x="1736042" y="2697969"/>
          <a:ext cx="945319" cy="60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1339C2-643E-40FB-A728-D56105290641}">
      <dsp:nvSpPr>
        <dsp:cNvPr id="0" name=""/>
        <dsp:cNvSpPr/>
      </dsp:nvSpPr>
      <dsp:spPr>
        <a:xfrm>
          <a:off x="1841078" y="2797753"/>
          <a:ext cx="945319" cy="600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Multiple Pathways</a:t>
          </a:r>
          <a:endParaRPr lang="en-US" sz="1100" kern="1200" dirty="0"/>
        </a:p>
      </dsp:txBody>
      <dsp:txXfrm>
        <a:off x="1841078" y="2797753"/>
        <a:ext cx="945319" cy="600277"/>
      </dsp:txXfrm>
    </dsp:sp>
    <dsp:sp modelId="{C423D9E2-A8C2-4C24-B8F5-910B573E2579}">
      <dsp:nvSpPr>
        <dsp:cNvPr id="0" name=""/>
        <dsp:cNvSpPr/>
      </dsp:nvSpPr>
      <dsp:spPr>
        <a:xfrm>
          <a:off x="2957" y="3573177"/>
          <a:ext cx="945319" cy="60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6D5742-ECA3-4BA4-9865-9C2C2B3F2EB3}">
      <dsp:nvSpPr>
        <dsp:cNvPr id="0" name=""/>
        <dsp:cNvSpPr/>
      </dsp:nvSpPr>
      <dsp:spPr>
        <a:xfrm>
          <a:off x="107993" y="3672960"/>
          <a:ext cx="945319" cy="600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Elementary Programs</a:t>
          </a:r>
          <a:endParaRPr lang="en-US" sz="1100" kern="1200" dirty="0"/>
        </a:p>
      </dsp:txBody>
      <dsp:txXfrm>
        <a:off x="107993" y="3672960"/>
        <a:ext cx="945319" cy="600277"/>
      </dsp:txXfrm>
    </dsp:sp>
    <dsp:sp modelId="{1942737E-76F3-44EC-AFD4-78C022B1CE66}">
      <dsp:nvSpPr>
        <dsp:cNvPr id="0" name=""/>
        <dsp:cNvSpPr/>
      </dsp:nvSpPr>
      <dsp:spPr>
        <a:xfrm>
          <a:off x="1158347" y="3573177"/>
          <a:ext cx="945319" cy="60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CE70C8-3D2F-465B-BFA8-24BC69DC94FB}">
      <dsp:nvSpPr>
        <dsp:cNvPr id="0" name=""/>
        <dsp:cNvSpPr/>
      </dsp:nvSpPr>
      <dsp:spPr>
        <a:xfrm>
          <a:off x="1263383" y="3672960"/>
          <a:ext cx="945319" cy="600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Middle School Programs</a:t>
          </a:r>
          <a:endParaRPr lang="en-US" sz="1100" kern="1200" dirty="0"/>
        </a:p>
      </dsp:txBody>
      <dsp:txXfrm>
        <a:off x="1263383" y="3672960"/>
        <a:ext cx="945319" cy="600277"/>
      </dsp:txXfrm>
    </dsp:sp>
    <dsp:sp modelId="{6F03AD10-8550-47A6-8F70-FE9CE244C3D4}">
      <dsp:nvSpPr>
        <dsp:cNvPr id="0" name=""/>
        <dsp:cNvSpPr/>
      </dsp:nvSpPr>
      <dsp:spPr>
        <a:xfrm>
          <a:off x="2313737" y="3573177"/>
          <a:ext cx="945319" cy="60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F85800-77AA-40DC-9CE0-03279AD2408B}">
      <dsp:nvSpPr>
        <dsp:cNvPr id="0" name=""/>
        <dsp:cNvSpPr/>
      </dsp:nvSpPr>
      <dsp:spPr>
        <a:xfrm>
          <a:off x="2418773" y="3672960"/>
          <a:ext cx="945319" cy="600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High School Programs</a:t>
          </a:r>
          <a:endParaRPr lang="en-US" sz="1100" kern="1200" dirty="0"/>
        </a:p>
      </dsp:txBody>
      <dsp:txXfrm>
        <a:off x="2418773" y="3672960"/>
        <a:ext cx="945319" cy="600277"/>
      </dsp:txXfrm>
    </dsp:sp>
    <dsp:sp modelId="{87EA166D-958C-4058-8BBB-D9CB1E6F4B16}">
      <dsp:nvSpPr>
        <dsp:cNvPr id="0" name=""/>
        <dsp:cNvSpPr/>
      </dsp:nvSpPr>
      <dsp:spPr>
        <a:xfrm>
          <a:off x="3469127" y="3573177"/>
          <a:ext cx="945319" cy="60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DC063B-BB95-4ECE-8E03-F7ECBA8D5637}">
      <dsp:nvSpPr>
        <dsp:cNvPr id="0" name=""/>
        <dsp:cNvSpPr/>
      </dsp:nvSpPr>
      <dsp:spPr>
        <a:xfrm>
          <a:off x="3574163" y="3672960"/>
          <a:ext cx="945319" cy="600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K-20 Programs</a:t>
          </a:r>
          <a:endParaRPr lang="en-US" sz="1100" kern="1200" dirty="0"/>
        </a:p>
      </dsp:txBody>
      <dsp:txXfrm>
        <a:off x="3574163" y="3672960"/>
        <a:ext cx="945319" cy="600277"/>
      </dsp:txXfrm>
    </dsp:sp>
    <dsp:sp modelId="{EAC281FA-237C-4814-A652-D7F290B6BB13}">
      <dsp:nvSpPr>
        <dsp:cNvPr id="0" name=""/>
        <dsp:cNvSpPr/>
      </dsp:nvSpPr>
      <dsp:spPr>
        <a:xfrm>
          <a:off x="6357602" y="2697969"/>
          <a:ext cx="945319" cy="60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33F560-75E2-4D00-BBE0-3C0AB3B6CDBA}">
      <dsp:nvSpPr>
        <dsp:cNvPr id="0" name=""/>
        <dsp:cNvSpPr/>
      </dsp:nvSpPr>
      <dsp:spPr>
        <a:xfrm>
          <a:off x="6462638" y="2797753"/>
          <a:ext cx="945319" cy="600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Support Services</a:t>
          </a:r>
          <a:endParaRPr lang="en-US" sz="1100" kern="1200" dirty="0"/>
        </a:p>
      </dsp:txBody>
      <dsp:txXfrm>
        <a:off x="6462638" y="2797753"/>
        <a:ext cx="945319" cy="600277"/>
      </dsp:txXfrm>
    </dsp:sp>
    <dsp:sp modelId="{2391A08B-C55E-471D-BA9B-0D576097D1D4}">
      <dsp:nvSpPr>
        <dsp:cNvPr id="0" name=""/>
        <dsp:cNvSpPr/>
      </dsp:nvSpPr>
      <dsp:spPr>
        <a:xfrm>
          <a:off x="4624517" y="3573177"/>
          <a:ext cx="945319" cy="60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1D4257-0719-4D48-B018-B7B573CF8921}">
      <dsp:nvSpPr>
        <dsp:cNvPr id="0" name=""/>
        <dsp:cNvSpPr/>
      </dsp:nvSpPr>
      <dsp:spPr>
        <a:xfrm>
          <a:off x="4729553" y="3672960"/>
          <a:ext cx="945319" cy="600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Student Support</a:t>
          </a:r>
          <a:endParaRPr lang="en-US" sz="1100" kern="1200" dirty="0"/>
        </a:p>
      </dsp:txBody>
      <dsp:txXfrm>
        <a:off x="4729553" y="3672960"/>
        <a:ext cx="945319" cy="600277"/>
      </dsp:txXfrm>
    </dsp:sp>
    <dsp:sp modelId="{8656EEA9-3698-4638-947F-911A7F7418ED}">
      <dsp:nvSpPr>
        <dsp:cNvPr id="0" name=""/>
        <dsp:cNvSpPr/>
      </dsp:nvSpPr>
      <dsp:spPr>
        <a:xfrm>
          <a:off x="5779907" y="3573177"/>
          <a:ext cx="945319" cy="60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3EC1E4-FDC0-4A84-9A85-E99E311D9F7A}">
      <dsp:nvSpPr>
        <dsp:cNvPr id="0" name=""/>
        <dsp:cNvSpPr/>
      </dsp:nvSpPr>
      <dsp:spPr>
        <a:xfrm>
          <a:off x="5884943" y="3672960"/>
          <a:ext cx="945319" cy="600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Safe &amp; Health Schools</a:t>
          </a:r>
          <a:endParaRPr lang="en-US" sz="1100" kern="1200" dirty="0"/>
        </a:p>
      </dsp:txBody>
      <dsp:txXfrm>
        <a:off x="5884943" y="3672960"/>
        <a:ext cx="945319" cy="600277"/>
      </dsp:txXfrm>
    </dsp:sp>
    <dsp:sp modelId="{51A5AF4E-6967-4D8C-B2F5-75B097F51F6F}">
      <dsp:nvSpPr>
        <dsp:cNvPr id="0" name=""/>
        <dsp:cNvSpPr/>
      </dsp:nvSpPr>
      <dsp:spPr>
        <a:xfrm>
          <a:off x="6935297" y="3573177"/>
          <a:ext cx="945319" cy="60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FE8B66-67B0-4CBB-BE8F-3BF1E492108E}">
      <dsp:nvSpPr>
        <dsp:cNvPr id="0" name=""/>
        <dsp:cNvSpPr/>
      </dsp:nvSpPr>
      <dsp:spPr>
        <a:xfrm>
          <a:off x="7040333" y="3672960"/>
          <a:ext cx="945319" cy="600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Community Connection</a:t>
          </a:r>
          <a:endParaRPr lang="en-US" sz="1100" kern="1200" dirty="0"/>
        </a:p>
      </dsp:txBody>
      <dsp:txXfrm>
        <a:off x="7040333" y="3672960"/>
        <a:ext cx="945319" cy="600277"/>
      </dsp:txXfrm>
    </dsp:sp>
    <dsp:sp modelId="{A1CDFD58-4CB4-473F-8C41-B83D2CEF9F0C}">
      <dsp:nvSpPr>
        <dsp:cNvPr id="0" name=""/>
        <dsp:cNvSpPr/>
      </dsp:nvSpPr>
      <dsp:spPr>
        <a:xfrm>
          <a:off x="8090687" y="3573177"/>
          <a:ext cx="945319" cy="600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0F01CE-D88B-4A26-9943-70016C21A624}">
      <dsp:nvSpPr>
        <dsp:cNvPr id="0" name=""/>
        <dsp:cNvSpPr/>
      </dsp:nvSpPr>
      <dsp:spPr>
        <a:xfrm>
          <a:off x="8195722" y="3672960"/>
          <a:ext cx="945319" cy="600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Health Related Services</a:t>
          </a:r>
          <a:endParaRPr lang="en-US" sz="1100" kern="1200" dirty="0"/>
        </a:p>
      </dsp:txBody>
      <dsp:txXfrm>
        <a:off x="8195722" y="3672960"/>
        <a:ext cx="945319" cy="60027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24EECB-B302-4812-AF70-7AC55CE23BEC}">
      <dsp:nvSpPr>
        <dsp:cNvPr id="0" name=""/>
        <dsp:cNvSpPr/>
      </dsp:nvSpPr>
      <dsp:spPr>
        <a:xfrm>
          <a:off x="4461495" y="3104655"/>
          <a:ext cx="2800073" cy="5784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4226"/>
              </a:lnTo>
              <a:lnTo>
                <a:pt x="2800073" y="394226"/>
              </a:lnTo>
              <a:lnTo>
                <a:pt x="2800073" y="57849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023107-C1CA-4729-807C-0763312179A7}">
      <dsp:nvSpPr>
        <dsp:cNvPr id="0" name=""/>
        <dsp:cNvSpPr/>
      </dsp:nvSpPr>
      <dsp:spPr>
        <a:xfrm>
          <a:off x="4135105" y="3104655"/>
          <a:ext cx="326389" cy="578493"/>
        </a:xfrm>
        <a:custGeom>
          <a:avLst/>
          <a:gdLst/>
          <a:ahLst/>
          <a:cxnLst/>
          <a:rect l="0" t="0" r="0" b="0"/>
          <a:pathLst>
            <a:path>
              <a:moveTo>
                <a:pt x="326389" y="0"/>
              </a:moveTo>
              <a:lnTo>
                <a:pt x="326389" y="394226"/>
              </a:lnTo>
              <a:lnTo>
                <a:pt x="0" y="394226"/>
              </a:lnTo>
              <a:lnTo>
                <a:pt x="0" y="57849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F9084A-25D7-4683-A510-6751C2A1CC69}">
      <dsp:nvSpPr>
        <dsp:cNvPr id="0" name=""/>
        <dsp:cNvSpPr/>
      </dsp:nvSpPr>
      <dsp:spPr>
        <a:xfrm>
          <a:off x="1335032" y="3104655"/>
          <a:ext cx="3126462" cy="578493"/>
        </a:xfrm>
        <a:custGeom>
          <a:avLst/>
          <a:gdLst/>
          <a:ahLst/>
          <a:cxnLst/>
          <a:rect l="0" t="0" r="0" b="0"/>
          <a:pathLst>
            <a:path>
              <a:moveTo>
                <a:pt x="3126462" y="0"/>
              </a:moveTo>
              <a:lnTo>
                <a:pt x="3126462" y="394226"/>
              </a:lnTo>
              <a:lnTo>
                <a:pt x="0" y="394226"/>
              </a:lnTo>
              <a:lnTo>
                <a:pt x="0" y="57849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111CCF-FEAB-4689-8E99-D5D66BBD35B1}">
      <dsp:nvSpPr>
        <dsp:cNvPr id="0" name=""/>
        <dsp:cNvSpPr/>
      </dsp:nvSpPr>
      <dsp:spPr>
        <a:xfrm>
          <a:off x="4415775" y="1263091"/>
          <a:ext cx="91440" cy="5784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7849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6096DA-7D09-4546-BF41-C121EF140887}">
      <dsp:nvSpPr>
        <dsp:cNvPr id="0" name=""/>
        <dsp:cNvSpPr/>
      </dsp:nvSpPr>
      <dsp:spPr>
        <a:xfrm>
          <a:off x="3466951" y="21"/>
          <a:ext cx="1989087" cy="12630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4062E2-EF04-4BFE-ABE0-6298639A79C6}">
      <dsp:nvSpPr>
        <dsp:cNvPr id="0" name=""/>
        <dsp:cNvSpPr/>
      </dsp:nvSpPr>
      <dsp:spPr>
        <a:xfrm>
          <a:off x="3687960" y="209980"/>
          <a:ext cx="1989087" cy="1263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Elementary Programs</a:t>
          </a:r>
          <a:endParaRPr lang="en-US" sz="2500" kern="1200" dirty="0"/>
        </a:p>
      </dsp:txBody>
      <dsp:txXfrm>
        <a:off x="3687960" y="209980"/>
        <a:ext cx="1989087" cy="1263070"/>
      </dsp:txXfrm>
    </dsp:sp>
    <dsp:sp modelId="{0666CB64-B680-4159-8856-EF74B3A46B93}">
      <dsp:nvSpPr>
        <dsp:cNvPr id="0" name=""/>
        <dsp:cNvSpPr/>
      </dsp:nvSpPr>
      <dsp:spPr>
        <a:xfrm>
          <a:off x="3466951" y="1841584"/>
          <a:ext cx="1989087" cy="12630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C3810C-FE35-4717-AE64-FDE31871CE84}">
      <dsp:nvSpPr>
        <dsp:cNvPr id="0" name=""/>
        <dsp:cNvSpPr/>
      </dsp:nvSpPr>
      <dsp:spPr>
        <a:xfrm>
          <a:off x="3687960" y="2051544"/>
          <a:ext cx="1989087" cy="126307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Informal Roman" pitchFamily="66" charset="0"/>
            </a:rPr>
            <a:t>S.T.A.R.</a:t>
          </a:r>
          <a:endParaRPr lang="en-US" sz="2200" b="1" kern="1200" dirty="0">
            <a:latin typeface="Informal Roman" pitchFamily="66" charset="0"/>
          </a:endParaRPr>
        </a:p>
      </dsp:txBody>
      <dsp:txXfrm>
        <a:off x="3687960" y="2051544"/>
        <a:ext cx="1989087" cy="1263070"/>
      </dsp:txXfrm>
    </dsp:sp>
    <dsp:sp modelId="{76812EBD-1261-4746-80D9-CE8E44711FF6}">
      <dsp:nvSpPr>
        <dsp:cNvPr id="0" name=""/>
        <dsp:cNvSpPr/>
      </dsp:nvSpPr>
      <dsp:spPr>
        <a:xfrm>
          <a:off x="108252" y="3683148"/>
          <a:ext cx="2453559" cy="12630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FC1E67-A299-4BF1-B84E-218C358DC6EE}">
      <dsp:nvSpPr>
        <dsp:cNvPr id="0" name=""/>
        <dsp:cNvSpPr/>
      </dsp:nvSpPr>
      <dsp:spPr>
        <a:xfrm>
          <a:off x="329262" y="3893108"/>
          <a:ext cx="2453559" cy="1263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Regan Copeland                 </a:t>
          </a:r>
          <a:r>
            <a:rPr lang="en-US" sz="2100" kern="1200" dirty="0" smtClean="0"/>
            <a:t>STAR Coach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SAI Funded</a:t>
          </a:r>
          <a:endParaRPr lang="en-US" sz="1400" kern="1200" dirty="0"/>
        </a:p>
      </dsp:txBody>
      <dsp:txXfrm>
        <a:off x="329262" y="3893108"/>
        <a:ext cx="2453559" cy="1263070"/>
      </dsp:txXfrm>
    </dsp:sp>
    <dsp:sp modelId="{83E93EFA-4781-46B3-AA77-AE5473A64B89}">
      <dsp:nvSpPr>
        <dsp:cNvPr id="0" name=""/>
        <dsp:cNvSpPr/>
      </dsp:nvSpPr>
      <dsp:spPr>
        <a:xfrm>
          <a:off x="3003831" y="3683148"/>
          <a:ext cx="2262547" cy="12630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2A9E85-EC2A-47E7-BF8F-CF774BC2860C}">
      <dsp:nvSpPr>
        <dsp:cNvPr id="0" name=""/>
        <dsp:cNvSpPr/>
      </dsp:nvSpPr>
      <dsp:spPr>
        <a:xfrm>
          <a:off x="3224841" y="3893108"/>
          <a:ext cx="2262547" cy="1263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Angela Wall  </a:t>
          </a:r>
          <a:r>
            <a:rPr lang="en-US" sz="2100" b="0" kern="1200" dirty="0" smtClean="0"/>
            <a:t>Student Advocate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EETT Grant</a:t>
          </a:r>
          <a:endParaRPr lang="en-US" sz="1400" b="0" kern="1200" dirty="0"/>
        </a:p>
      </dsp:txBody>
      <dsp:txXfrm>
        <a:off x="3224841" y="3893108"/>
        <a:ext cx="2262547" cy="1263070"/>
      </dsp:txXfrm>
    </dsp:sp>
    <dsp:sp modelId="{5B8B2C87-97D5-4AE9-BEF6-318AB928D0F4}">
      <dsp:nvSpPr>
        <dsp:cNvPr id="0" name=""/>
        <dsp:cNvSpPr/>
      </dsp:nvSpPr>
      <dsp:spPr>
        <a:xfrm>
          <a:off x="5708399" y="3683148"/>
          <a:ext cx="3106338" cy="12630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1FAE87-B618-4C59-8071-0ED09C40E470}">
      <dsp:nvSpPr>
        <dsp:cNvPr id="0" name=""/>
        <dsp:cNvSpPr/>
      </dsp:nvSpPr>
      <dsp:spPr>
        <a:xfrm>
          <a:off x="5929408" y="3893108"/>
          <a:ext cx="3106338" cy="1263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Holly Lanham   </a:t>
          </a:r>
          <a:r>
            <a:rPr lang="en-US" sz="2500" kern="1200" dirty="0" smtClean="0"/>
            <a:t>Instructional Technology Coach</a:t>
          </a:r>
        </a:p>
      </dsp:txBody>
      <dsp:txXfrm>
        <a:off x="5929408" y="3893108"/>
        <a:ext cx="3106338" cy="12630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r">
              <a:defRPr sz="1200"/>
            </a:lvl1pPr>
          </a:lstStyle>
          <a:p>
            <a:fld id="{140B76FF-CB64-4AB7-A42A-2C5C29FD2A62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r">
              <a:defRPr sz="1200"/>
            </a:lvl1pPr>
          </a:lstStyle>
          <a:p>
            <a:fld id="{9B9A3A43-BBF8-42BA-8654-C13FE2DBF3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r">
              <a:defRPr sz="1200"/>
            </a:lvl1pPr>
          </a:lstStyle>
          <a:p>
            <a:fld id="{D6430D2E-1E76-45B2-9305-820EA11DA0B7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5" tIns="46587" rIns="93175" bIns="4658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75" tIns="46587" rIns="93175" bIns="4658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r">
              <a:defRPr sz="1200"/>
            </a:lvl1pPr>
          </a:lstStyle>
          <a:p>
            <a:fld id="{92457F02-44CD-4136-B0B7-94BD7D9F3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of 08-09?--9553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Attribute to Learning to Finish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Attribute to Learning to Finish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Angela</a:t>
            </a:r>
            <a:r>
              <a:rPr lang="en-US" baseline="0" dirty="0" smtClean="0"/>
              <a:t> and Holly what’s the plan??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**3</a:t>
            </a:r>
            <a:r>
              <a:rPr lang="en-US" baseline="30000" dirty="0" smtClean="0"/>
              <a:t>rd</a:t>
            </a:r>
            <a:r>
              <a:rPr lang="en-US" dirty="0" smtClean="0"/>
              <a:t> grade students who fail FCAT, MUST attend the FCAT Recovery Program in summer school, NOT</a:t>
            </a:r>
            <a:r>
              <a:rPr lang="en-US" baseline="0" dirty="0" smtClean="0"/>
              <a:t> STAR.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Eligibility</a:t>
            </a:r>
          </a:p>
          <a:p>
            <a:r>
              <a:rPr lang="en-US" dirty="0" smtClean="0"/>
              <a:t>Two different Initiatives</a:t>
            </a:r>
          </a:p>
          <a:p>
            <a:r>
              <a:rPr lang="en-US" dirty="0" smtClean="0"/>
              <a:t>Curriculum</a:t>
            </a:r>
          </a:p>
          <a:p>
            <a:r>
              <a:rPr lang="en-US" dirty="0" smtClean="0"/>
              <a:t>Accountability measures- SDMT/SDRT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Summer</a:t>
            </a:r>
            <a:r>
              <a:rPr lang="en-US" baseline="0" dirty="0" smtClean="0"/>
              <a:t> Institute details</a:t>
            </a:r>
          </a:p>
          <a:p>
            <a:r>
              <a:rPr lang="en-US" baseline="0" dirty="0" smtClean="0"/>
              <a:t>Quarterly cohort </a:t>
            </a:r>
            <a:r>
              <a:rPr lang="en-US" baseline="0" smtClean="0"/>
              <a:t>learning communities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57F02-44CD-4136-B0B7-94BD7D9F3F9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918447"/>
            <a:ext cx="7583488" cy="1470025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306"/>
            <a:ext cx="7583487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DAE5-304A-4740-9B77-3C1FB4352506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4320"/>
            <a:ext cx="3959352" cy="1691640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4608" y="264907"/>
            <a:ext cx="3959352" cy="6328186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0801"/>
            <a:ext cx="3959352" cy="3200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70048" y="6356350"/>
            <a:ext cx="162763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6BE1DAE5-304A-4740-9B77-3C1FB4352506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2808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38129"/>
            <a:ext cx="758952" cy="57607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38600"/>
            <a:ext cx="7620000" cy="990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36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" y="265176"/>
            <a:ext cx="8458200" cy="3697224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24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5042647"/>
            <a:ext cx="7620000" cy="1129553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DAE5-304A-4740-9B77-3C1FB4352506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6BE1DAE5-304A-4740-9B77-3C1FB4352506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DAE5-304A-4740-9B77-3C1FB4352506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2"/>
          <a:srcRect r="14719"/>
          <a:stretch>
            <a:fillRect/>
          </a:stretch>
        </p:blipFill>
        <p:spPr>
          <a:xfrm>
            <a:off x="0" y="4482"/>
            <a:ext cx="77981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8600" y="457200"/>
            <a:ext cx="1219200" cy="5668963"/>
          </a:xfrm>
        </p:spPr>
        <p:txBody>
          <a:bodyPr vert="eaVert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457200"/>
            <a:ext cx="6383337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24800" y="6356350"/>
            <a:ext cx="1066800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6BE1DAE5-304A-4740-9B77-3C1FB4352506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5400000" flipH="1">
            <a:off x="4421262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DAE5-304A-4740-9B77-3C1FB4352506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789081"/>
            <a:ext cx="7583488" cy="1470025"/>
          </a:xfrm>
        </p:spPr>
        <p:txBody>
          <a:bodyPr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4724400"/>
            <a:ext cx="7583487" cy="1385047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DAE5-304A-4740-9B77-3C1FB4352506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677371" y="2564085"/>
            <a:ext cx="1789259" cy="1729830"/>
          </a:xfrm>
          <a:prstGeom prst="ellipse">
            <a:avLst/>
          </a:prstGeom>
          <a:noFill/>
          <a:ln w="127000">
            <a:solidFill>
              <a:schemeClr val="tx2"/>
            </a:solidFill>
          </a:ln>
          <a:effectLst>
            <a:innerShdw blurRad="101600" dist="76200" dir="13500000">
              <a:prstClr val="black">
                <a:alpha val="57000"/>
              </a:prstClr>
            </a:innerShdw>
          </a:effectLst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6984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66667"/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71800"/>
            <a:ext cx="7583487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4724400"/>
            <a:ext cx="7583487" cy="13984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18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DAE5-304A-4740-9B77-3C1FB4352506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1" name="Picture 10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3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6791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DAE5-304A-4740-9B77-3C1FB4352506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3" name="Picture 12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6791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6791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DAE5-304A-4740-9B77-3C1FB4352506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DAE5-304A-4740-9B77-3C1FB4352506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FullBackground.jpg"/>
          <p:cNvPicPr>
            <a:picLocks noChangeAspect="1"/>
          </p:cNvPicPr>
          <p:nvPr/>
        </p:nvPicPr>
        <p:blipFill>
          <a:blip r:embed="rId3"/>
          <a:srcRect t="21046"/>
          <a:stretch>
            <a:fillRect/>
          </a:stretch>
        </p:blipFill>
        <p:spPr>
          <a:xfrm>
            <a:off x="0" y="1447800"/>
            <a:ext cx="9144000" cy="5414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DAE5-304A-4740-9B77-3C1FB4352506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1690221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401" y="273050"/>
            <a:ext cx="3959352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5104"/>
            <a:ext cx="3962400" cy="32004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7000" y="6356350"/>
            <a:ext cx="162261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6BE1DAE5-304A-4740-9B77-3C1FB4352506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1553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48338"/>
            <a:ext cx="762000" cy="57626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8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6BE1DAE5-304A-4740-9B77-3C1FB4352506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047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A65360A7-8AB5-4748-A45B-E16766265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12700" dir="2700000" sx="100500" sy="100500" algn="tl" rotWithShape="0">
              <a:prstClr val="black">
                <a:alpha val="6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Calisto MT" pitchFamily="18" charset="0"/>
        <a:buChar char="•"/>
        <a:defRPr sz="24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22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20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star.wikispaces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b="1" dirty="0" smtClean="0">
                <a:solidFill>
                  <a:schemeClr val="bg2"/>
                </a:solidFill>
              </a:rPr>
              <a:t>Duval county public schools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MULTIPLE PATHWAYS</a:t>
            </a:r>
            <a:endParaRPr lang="en-US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79464" y="4953000"/>
            <a:ext cx="7583487" cy="1385047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3200" b="1" dirty="0" smtClean="0"/>
              <a:t>Elementary Dropout Prevention</a:t>
            </a:r>
          </a:p>
          <a:p>
            <a:pPr>
              <a:spcBef>
                <a:spcPts val="600"/>
              </a:spcBef>
            </a:pPr>
            <a:r>
              <a:rPr lang="en-US" sz="3200" b="1" dirty="0" smtClean="0"/>
              <a:t>2010-11</a:t>
            </a:r>
            <a:endParaRPr lang="en-US" sz="3200" b="1" dirty="0"/>
          </a:p>
        </p:txBody>
      </p:sp>
      <p:pic>
        <p:nvPicPr>
          <p:cNvPr id="2050" name="Picture 2" descr="C:\Documents and Settings\kriznard\Local Settings\Temporary Internet Files\Content.IE5\1C12YX76\MPj0439326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2259105"/>
            <a:ext cx="3172700" cy="2465295"/>
          </a:xfrm>
          <a:prstGeom prst="ellipse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of Redesign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Admission</a:t>
            </a:r>
          </a:p>
          <a:p>
            <a:r>
              <a:rPr lang="en-US" sz="4000" dirty="0" smtClean="0"/>
              <a:t>Accountability</a:t>
            </a:r>
          </a:p>
          <a:p>
            <a:r>
              <a:rPr lang="en-US" sz="4000" dirty="0" smtClean="0"/>
              <a:t>Advocacy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79464" y="4724400"/>
          <a:ext cx="7145336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68"/>
                <a:gridCol w="35726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DISADVANTAGES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Smaller class size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Reduced Curriculum Planning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Increased Technology Tools- 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dirty="0" smtClean="0"/>
                        <a:t>  hardware &amp; software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District Coach</a:t>
                      </a:r>
                      <a:r>
                        <a:rPr lang="en-US" baseline="0" dirty="0" smtClean="0"/>
                        <a:t>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i="1" dirty="0" smtClean="0"/>
                        <a:t>Possible</a:t>
                      </a:r>
                      <a:r>
                        <a:rPr lang="en-US" dirty="0" smtClean="0"/>
                        <a:t> behavior Issues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One Para/ 30 students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 to MIDDLE SCHOOL Transition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98474" y="1524000"/>
            <a:ext cx="7556313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Purpose: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To advocate for the student the right team, teacher and schedule.</a:t>
            </a:r>
          </a:p>
          <a:p>
            <a:pPr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Process: 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Complete the transition packet on each rising </a:t>
            </a:r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US" sz="3200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grader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Send to Angela Wall, </a:t>
            </a:r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Student Advocate</a:t>
            </a:r>
          </a:p>
          <a:p>
            <a:pPr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School focus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1524000"/>
            <a:ext cx="8915400" cy="5029200"/>
          </a:xfrm>
        </p:spPr>
        <p:txBody>
          <a:bodyPr>
            <a:noAutofit/>
          </a:bodyPr>
          <a:lstStyle/>
          <a:p>
            <a:r>
              <a:rPr lang="en-US" b="1" i="1" dirty="0" smtClean="0"/>
              <a:t>Eligibility-</a:t>
            </a:r>
            <a:r>
              <a:rPr lang="en-US" dirty="0" smtClean="0"/>
              <a:t> Any student who is enrolled into the 2010-2011 STAR program at: 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Normandy Village, Oak Hill, North Shore, Oceanway,  or </a:t>
            </a:r>
            <a:r>
              <a:rPr lang="en-US" dirty="0" err="1" smtClean="0">
                <a:solidFill>
                  <a:srgbClr val="FFFF00"/>
                </a:solidFill>
              </a:rPr>
              <a:t>Finegan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pPr lvl="1"/>
            <a:r>
              <a:rPr lang="en-US" sz="2000" dirty="0" smtClean="0"/>
              <a:t>All other 2010-2011 STAR students may attend any other summer school program that appropriately meets their needs.</a:t>
            </a:r>
          </a:p>
          <a:p>
            <a:r>
              <a:rPr lang="en-US" b="1" i="1" dirty="0" smtClean="0"/>
              <a:t>Purpose-</a:t>
            </a:r>
            <a:r>
              <a:rPr lang="en-US" dirty="0" smtClean="0"/>
              <a:t> 1. Extended School Year  </a:t>
            </a:r>
          </a:p>
          <a:p>
            <a:pPr lvl="4">
              <a:buNone/>
            </a:pPr>
            <a:r>
              <a:rPr lang="en-US" sz="2400" dirty="0" smtClean="0"/>
              <a:t>    2. Promotion</a:t>
            </a:r>
          </a:p>
          <a:p>
            <a:r>
              <a:rPr lang="en-US" b="1" i="1" dirty="0" smtClean="0"/>
              <a:t>Curriculum- </a:t>
            </a:r>
            <a:r>
              <a:rPr lang="en-US" dirty="0" smtClean="0"/>
              <a:t>Compass Odyssey, Soar to Success, Fast </a:t>
            </a:r>
            <a:r>
              <a:rPr lang="en-US" dirty="0" smtClean="0"/>
              <a:t>ForWord </a:t>
            </a:r>
            <a:endParaRPr lang="en-US" dirty="0" smtClean="0"/>
          </a:p>
          <a:p>
            <a:r>
              <a:rPr lang="en-US" b="1" i="1" dirty="0" smtClean="0"/>
              <a:t>Accountability Measures- </a:t>
            </a:r>
            <a:r>
              <a:rPr lang="en-US" dirty="0" smtClean="0"/>
              <a:t>SDRT/SDMT (Stanford Diagnostic Reading/Math Test) Pre &amp; Post Tests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Professional Development…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3888423" cy="4297363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endParaRPr lang="en-US" b="1" u="sng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b="1" u="sng" dirty="0" smtClean="0">
                <a:cs typeface="Arial" pitchFamily="34" charset="0"/>
              </a:rPr>
              <a:t>SUMMER INSTITUTE</a:t>
            </a:r>
            <a:endParaRPr lang="en-US" dirty="0" smtClean="0">
              <a:cs typeface="Arial" pitchFamily="34" charset="0"/>
            </a:endParaRPr>
          </a:p>
          <a:p>
            <a:r>
              <a:rPr lang="en-US" dirty="0" smtClean="0">
                <a:cs typeface="Arial" pitchFamily="34" charset="0"/>
              </a:rPr>
              <a:t>August 2</a:t>
            </a:r>
            <a:r>
              <a:rPr lang="en-US" baseline="30000" dirty="0" smtClean="0">
                <a:cs typeface="Arial" pitchFamily="34" charset="0"/>
              </a:rPr>
              <a:t>nd</a:t>
            </a:r>
            <a:r>
              <a:rPr lang="en-US" dirty="0" smtClean="0">
                <a:cs typeface="Arial" pitchFamily="34" charset="0"/>
              </a:rPr>
              <a:t>, 3</a:t>
            </a:r>
            <a:r>
              <a:rPr lang="en-US" baseline="30000" dirty="0" smtClean="0">
                <a:cs typeface="Arial" pitchFamily="34" charset="0"/>
              </a:rPr>
              <a:t>rd</a:t>
            </a:r>
            <a:r>
              <a:rPr lang="en-US" dirty="0" smtClean="0">
                <a:cs typeface="Arial" pitchFamily="34" charset="0"/>
              </a:rPr>
              <a:t>, 4</a:t>
            </a:r>
            <a:r>
              <a:rPr lang="en-US" baseline="30000" dirty="0" smtClean="0">
                <a:cs typeface="Arial" pitchFamily="34" charset="0"/>
              </a:rPr>
              <a:t>th</a:t>
            </a:r>
            <a:r>
              <a:rPr lang="en-US" dirty="0" smtClean="0">
                <a:cs typeface="Arial" pitchFamily="34" charset="0"/>
              </a:rPr>
              <a:t> at Mandarin Oaks Elementary</a:t>
            </a:r>
          </a:p>
          <a:p>
            <a:r>
              <a:rPr lang="en-US" dirty="0" smtClean="0">
                <a:cs typeface="Arial" pitchFamily="34" charset="0"/>
              </a:rPr>
              <a:t>Voluntary with stipend</a:t>
            </a:r>
          </a:p>
          <a:p>
            <a:r>
              <a:rPr lang="en-US" dirty="0" smtClean="0">
                <a:cs typeface="Arial" pitchFamily="34" charset="0"/>
              </a:rPr>
              <a:t>Overview of STAR Program</a:t>
            </a:r>
          </a:p>
          <a:p>
            <a:r>
              <a:rPr lang="en-US" dirty="0" smtClean="0">
                <a:cs typeface="Arial" pitchFamily="34" charset="0"/>
              </a:rPr>
              <a:t>Training on all new curriculum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96790" y="1828800"/>
            <a:ext cx="3890009" cy="4297363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en-US" b="1" u="sng" dirty="0" smtClean="0">
                <a:cs typeface="Arial" pitchFamily="34" charset="0"/>
              </a:rPr>
              <a:t>QUARTERLY COHORT LEARNING COMMUNITITES</a:t>
            </a:r>
          </a:p>
          <a:p>
            <a:r>
              <a:rPr lang="en-US" dirty="0" smtClean="0">
                <a:cs typeface="Arial" pitchFamily="34" charset="0"/>
              </a:rPr>
              <a:t>Updates on new information</a:t>
            </a:r>
          </a:p>
          <a:p>
            <a:r>
              <a:rPr lang="en-US" dirty="0" smtClean="0">
                <a:cs typeface="Arial" pitchFamily="34" charset="0"/>
              </a:rPr>
              <a:t>Continuous training on curriculum</a:t>
            </a:r>
          </a:p>
          <a:p>
            <a:r>
              <a:rPr lang="en-US" dirty="0" smtClean="0">
                <a:cs typeface="Arial" pitchFamily="34" charset="0"/>
              </a:rPr>
              <a:t>New tools and strategies for teaching</a:t>
            </a:r>
          </a:p>
          <a:p>
            <a:r>
              <a:rPr lang="en-US" dirty="0" smtClean="0">
                <a:cs typeface="Arial" pitchFamily="34" charset="0"/>
              </a:rPr>
              <a:t>Special speakers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5000" y="6126163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hlinkClick r:id="rId3"/>
              </a:rPr>
              <a:t>www.esstar.wikispaces.com</a:t>
            </a:r>
            <a:r>
              <a:rPr lang="en-US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Involvement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4800" y="1600200"/>
            <a:ext cx="8305800" cy="4800600"/>
          </a:xfrm>
        </p:spPr>
        <p:txBody>
          <a:bodyPr>
            <a:noAutofit/>
          </a:bodyPr>
          <a:lstStyle/>
          <a:p>
            <a:r>
              <a:rPr lang="en-US" sz="2600" b="1" i="1" dirty="0" smtClean="0">
                <a:solidFill>
                  <a:schemeClr val="bg1"/>
                </a:solidFill>
              </a:rPr>
              <a:t>Compass </a:t>
            </a:r>
            <a:r>
              <a:rPr lang="en-US" sz="2600" b="1" i="1" dirty="0" smtClean="0">
                <a:solidFill>
                  <a:schemeClr val="bg1"/>
                </a:solidFill>
              </a:rPr>
              <a:t>Learning	</a:t>
            </a:r>
            <a:endParaRPr lang="en-US" sz="2600" b="1" i="1" dirty="0" smtClean="0">
              <a:solidFill>
                <a:schemeClr val="bg1"/>
              </a:solidFill>
            </a:endParaRPr>
          </a:p>
          <a:p>
            <a:pPr lvl="1"/>
            <a:r>
              <a:rPr lang="en-US" b="1" dirty="0" smtClean="0"/>
              <a:t>Hospitality </a:t>
            </a:r>
            <a:r>
              <a:rPr lang="en-US" b="1" dirty="0" smtClean="0"/>
              <a:t>and Professional Development</a:t>
            </a:r>
          </a:p>
          <a:p>
            <a:r>
              <a:rPr lang="en-US" sz="2600" b="1" i="1" dirty="0" smtClean="0">
                <a:solidFill>
                  <a:schemeClr val="bg1"/>
                </a:solidFill>
              </a:rPr>
              <a:t>Women’s Giving Alliance - $28,500 gift</a:t>
            </a:r>
          </a:p>
          <a:p>
            <a:r>
              <a:rPr lang="en-US" sz="2600" b="1" i="1" dirty="0" smtClean="0">
                <a:solidFill>
                  <a:schemeClr val="bg1"/>
                </a:solidFill>
              </a:rPr>
              <a:t>Learn To Finish (LTF)</a:t>
            </a:r>
          </a:p>
          <a:p>
            <a:pPr lvl="1"/>
            <a:r>
              <a:rPr lang="en-US" b="1" dirty="0" smtClean="0"/>
              <a:t>Research and Resources</a:t>
            </a:r>
          </a:p>
          <a:p>
            <a:pPr lvl="1"/>
            <a:r>
              <a:rPr lang="en-US" b="1" dirty="0" smtClean="0"/>
              <a:t>Hospitality support</a:t>
            </a:r>
          </a:p>
          <a:p>
            <a:pPr lvl="1"/>
            <a:r>
              <a:rPr lang="en-US" b="1" dirty="0" smtClean="0"/>
              <a:t>Support for Feeder Elementary Schools to Forrest and Parker	</a:t>
            </a:r>
          </a:p>
          <a:p>
            <a:pPr>
              <a:buNone/>
            </a:pPr>
            <a:endParaRPr lang="en-US" sz="26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600" b="1" i="1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endParaRPr lang="en-US" sz="2600" b="1" i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57400" y="5029200"/>
          <a:ext cx="3810000" cy="168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Terry Parker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Forrest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*Don Brewer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*Woodland Acres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*Sadie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Tillis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*Chimney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Lakes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Jax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Heights    *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Normandy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Village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Oak Hill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IMPERATIVE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98474" y="1600200"/>
            <a:ext cx="8112126" cy="48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Reducing dropouts by 50% would make the following economic impact to our city:</a:t>
            </a:r>
          </a:p>
          <a:p>
            <a:pPr lvl="1"/>
            <a:r>
              <a:rPr lang="en-US" sz="2600" dirty="0" smtClean="0"/>
              <a:t>An additional $48 million in increased earnings</a:t>
            </a:r>
          </a:p>
          <a:p>
            <a:pPr lvl="1"/>
            <a:r>
              <a:rPr lang="en-US" sz="2600" dirty="0" smtClean="0"/>
              <a:t>$113 million additional home sales</a:t>
            </a:r>
          </a:p>
          <a:p>
            <a:pPr lvl="1"/>
            <a:r>
              <a:rPr lang="en-US" sz="2600" dirty="0" smtClean="0"/>
              <a:t>$4 million additional auto sales</a:t>
            </a:r>
          </a:p>
          <a:p>
            <a:pPr lvl="1"/>
            <a:r>
              <a:rPr lang="en-US" sz="2600" dirty="0" smtClean="0"/>
              <a:t>$3 million in increased tax revenue</a:t>
            </a:r>
          </a:p>
          <a:p>
            <a:pPr lvl="1"/>
            <a:r>
              <a:rPr lang="en-US" sz="2600" dirty="0" smtClean="0"/>
              <a:t>400 new jobs</a:t>
            </a:r>
          </a:p>
          <a:p>
            <a:pPr lvl="1"/>
            <a:r>
              <a:rPr lang="en-US" sz="2600" dirty="0" smtClean="0"/>
              <a:t>Increased human capital - 62% more likely to pursue postsecondary education</a:t>
            </a:r>
          </a:p>
          <a:p>
            <a:pPr lvl="1">
              <a:buNone/>
            </a:pPr>
            <a:endParaRPr lang="en-US" sz="800" dirty="0" smtClean="0"/>
          </a:p>
          <a:p>
            <a:pPr lvl="1" algn="ctr">
              <a:buNone/>
            </a:pPr>
            <a:r>
              <a:rPr lang="en-US" sz="2600" b="1" i="1" dirty="0" smtClean="0">
                <a:solidFill>
                  <a:schemeClr val="bg1"/>
                </a:solidFill>
              </a:rPr>
              <a:t>Source:  Alliance for Excellent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KNOW?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943600" y="1638300"/>
            <a:ext cx="2946042" cy="3124200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9625</a:t>
            </a:r>
          </a:p>
          <a:p>
            <a:pPr algn="ctr"/>
            <a:r>
              <a:rPr lang="en-US" sz="2400" b="1" dirty="0" smtClean="0">
                <a:solidFill>
                  <a:schemeClr val="bg2"/>
                </a:solidFill>
              </a:rPr>
              <a:t>3,4,and 5</a:t>
            </a:r>
            <a:r>
              <a:rPr lang="en-US" sz="2400" b="1" baseline="30000" dirty="0" smtClean="0">
                <a:solidFill>
                  <a:schemeClr val="bg2"/>
                </a:solidFill>
              </a:rPr>
              <a:t>th</a:t>
            </a:r>
            <a:r>
              <a:rPr lang="en-US" sz="2400" b="1" dirty="0" smtClean="0">
                <a:solidFill>
                  <a:schemeClr val="bg2"/>
                </a:solidFill>
              </a:rPr>
              <a:t> graders scored </a:t>
            </a:r>
          </a:p>
          <a:p>
            <a:pPr algn="ctr"/>
            <a:r>
              <a:rPr lang="en-US" sz="2400" b="1" dirty="0" smtClean="0">
                <a:solidFill>
                  <a:schemeClr val="bg2"/>
                </a:solidFill>
              </a:rPr>
              <a:t>level 1 or 2 in FCAT READING</a:t>
            </a:r>
          </a:p>
          <a:p>
            <a:pPr algn="ctr"/>
            <a:endParaRPr lang="en-US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381000" y="1752600"/>
            <a:ext cx="5334000" cy="1447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1001 Students were retained </a:t>
            </a:r>
            <a:r>
              <a:rPr lang="en-US" sz="2800" b="1" dirty="0" smtClean="0"/>
              <a:t>in Grades 3, 4 and 5 in 08-09 after summer school.</a:t>
            </a:r>
            <a:endParaRPr lang="en-US" sz="28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381000" y="3429000"/>
            <a:ext cx="2286000" cy="31242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9553 </a:t>
            </a:r>
          </a:p>
          <a:p>
            <a:pPr algn="ctr"/>
            <a:r>
              <a:rPr lang="en-US" sz="2000" b="1" dirty="0" smtClean="0">
                <a:solidFill>
                  <a:schemeClr val="bg2"/>
                </a:solidFill>
              </a:rPr>
              <a:t>students in grades 2,3,and 4 </a:t>
            </a:r>
          </a:p>
          <a:p>
            <a:pPr algn="ctr"/>
            <a:r>
              <a:rPr lang="en-US" sz="2000" b="1" dirty="0" smtClean="0">
                <a:solidFill>
                  <a:schemeClr val="bg2"/>
                </a:solidFill>
              </a:rPr>
              <a:t>are </a:t>
            </a:r>
          </a:p>
          <a:p>
            <a:pPr algn="ctr"/>
            <a:r>
              <a:rPr lang="en-US" sz="2000" b="1" dirty="0" smtClean="0">
                <a:solidFill>
                  <a:schemeClr val="bg2"/>
                </a:solidFill>
              </a:rPr>
              <a:t>overage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819400" y="5181600"/>
            <a:ext cx="6070242" cy="1676400"/>
          </a:xfrm>
          <a:prstGeom prst="roundRect">
            <a:avLst/>
          </a:prstGeom>
          <a:solidFill>
            <a:schemeClr val="tx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cs typeface="Arial" pitchFamily="34" charset="0"/>
              </a:rPr>
              <a:t>There are only</a:t>
            </a:r>
            <a:r>
              <a:rPr lang="en-US" sz="2400" b="1" dirty="0" smtClean="0">
                <a:solidFill>
                  <a:srgbClr val="FFFF00"/>
                </a:solidFill>
                <a:cs typeface="Arial" pitchFamily="34" charset="0"/>
              </a:rPr>
              <a:t> 660 </a:t>
            </a:r>
            <a:r>
              <a:rPr lang="en-US" sz="2400" b="1" dirty="0" smtClean="0">
                <a:cs typeface="Arial" pitchFamily="34" charset="0"/>
              </a:rPr>
              <a:t>Elementary Dropout Prevention Seats for 1001 retained  students and </a:t>
            </a:r>
            <a:r>
              <a:rPr lang="en-US" sz="2400" b="1" dirty="0" smtClean="0">
                <a:solidFill>
                  <a:srgbClr val="FF0000"/>
                </a:solidFill>
                <a:cs typeface="Arial" pitchFamily="34" charset="0"/>
              </a:rPr>
              <a:t>9000+ students below standard.</a:t>
            </a:r>
            <a:endParaRPr lang="en-US" sz="2400" b="1" dirty="0">
              <a:solidFill>
                <a:srgbClr val="FF0000"/>
              </a:solidFill>
              <a:cs typeface="Arial" pitchFamily="34" charset="0"/>
            </a:endParaRPr>
          </a:p>
        </p:txBody>
      </p:sp>
      <p:pic>
        <p:nvPicPr>
          <p:cNvPr id="1026" name="Picture 2" descr="C:\Documents and Settings\kriznard\Local Settings\Temporary Internet Files\Content.IE5\MRILNBTT\MMj0336389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71799" y="415581"/>
            <a:ext cx="595401" cy="651219"/>
          </a:xfrm>
          <a:prstGeom prst="rect">
            <a:avLst/>
          </a:prstGeom>
          <a:noFill/>
        </p:spPr>
      </p:pic>
      <p:pic>
        <p:nvPicPr>
          <p:cNvPr id="1030" name="Picture 6" descr="C:\Documents and Settings\kriznard\Local Settings\Temporary Internet Files\Content.IE5\W34GHCWB\MPj0439440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63114" y="3429000"/>
            <a:ext cx="2404846" cy="16123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7" grpId="0" build="allAtOnce" animBg="1"/>
      <p:bldP spid="8" grpId="0" build="allAtOnce" animBg="1"/>
      <p:bldP spid="9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Elementary Off-Track Numbers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98476" y="1600200"/>
          <a:ext cx="7864476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29600" y="3733800"/>
            <a:ext cx="99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" dirty="0" smtClean="0"/>
          </a:p>
          <a:p>
            <a:r>
              <a:rPr lang="en-US" dirty="0" smtClean="0"/>
              <a:t>-</a:t>
            </a:r>
            <a:r>
              <a:rPr lang="en-US" b="1" dirty="0" smtClean="0">
                <a:solidFill>
                  <a:schemeClr val="accent1"/>
                </a:solidFill>
              </a:rPr>
              <a:t>7,855</a:t>
            </a:r>
          </a:p>
          <a:p>
            <a:endParaRPr lang="en-US" sz="200" dirty="0" smtClean="0"/>
          </a:p>
          <a:p>
            <a:r>
              <a:rPr lang="en-US" dirty="0" smtClean="0"/>
              <a:t>-</a:t>
            </a:r>
            <a:r>
              <a:rPr lang="en-US" b="1" dirty="0" smtClean="0">
                <a:solidFill>
                  <a:schemeClr val="accent4"/>
                </a:solidFill>
              </a:rPr>
              <a:t>1,524</a:t>
            </a:r>
          </a:p>
          <a:p>
            <a:endParaRPr lang="en-US" sz="200" dirty="0" smtClean="0"/>
          </a:p>
          <a:p>
            <a:r>
              <a:rPr lang="en-US" dirty="0" smtClean="0"/>
              <a:t>-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174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Charge…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1524000"/>
            <a:ext cx="8743950" cy="502920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Legislative Requirement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	Florida §1003.53 Dropout prevention and academic intervention:</a:t>
            </a: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     (1)(a) Dropout prevention and academic intervention programs may   differ from traditional educational programs and schools in scheduling, administrative structure, philosophy, curriculum, or setting and </a:t>
            </a:r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shall employ alternative teaching methodologies, curricula, learning activities, and diagnostic and assessment procedures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n order to meet the needs, interests, abilities, and talents of eligible students.</a:t>
            </a:r>
          </a:p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Goal of DCPS STAR:</a:t>
            </a:r>
          </a:p>
          <a:p>
            <a:pPr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To get overage students back on track with their grade level peers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5" name="Picture 4" descr="SOFsenat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600" y="641070"/>
            <a:ext cx="1428750" cy="1409700"/>
          </a:xfrm>
          <a:prstGeom prst="rect">
            <a:avLst/>
          </a:prstGeom>
        </p:spPr>
      </p:pic>
      <p:pic>
        <p:nvPicPr>
          <p:cNvPr id="9" name="Picture 8" descr="STAR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62753"/>
            <a:ext cx="1936856" cy="1283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 we HAVE LEARNED </a:t>
            </a:r>
            <a:br>
              <a:rPr lang="en-US" sz="3600" dirty="0" smtClean="0"/>
            </a:br>
            <a:r>
              <a:rPr lang="en-US" sz="3600" dirty="0" smtClean="0"/>
              <a:t>DCPS DATA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98474" y="1524000"/>
            <a:ext cx="7556313" cy="5029200"/>
          </a:xfrm>
        </p:spPr>
        <p:txBody>
          <a:bodyPr>
            <a:normAutofit/>
          </a:bodyPr>
          <a:lstStyle/>
          <a:p>
            <a:pPr fontAlgn="b"/>
            <a:endParaRPr lang="en-US" sz="2000" b="1" dirty="0" smtClean="0"/>
          </a:p>
          <a:p>
            <a:pPr fontAlgn="b"/>
            <a:endParaRPr lang="en-US" sz="2000" dirty="0" smtClean="0"/>
          </a:p>
          <a:p>
            <a:endParaRPr lang="en-US" sz="20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1752600"/>
          <a:ext cx="9143999" cy="2154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128"/>
                <a:gridCol w="1295672"/>
                <a:gridCol w="1297608"/>
                <a:gridCol w="2587367"/>
                <a:gridCol w="1455394"/>
                <a:gridCol w="1212830"/>
              </a:tblGrid>
              <a:tr h="8740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PROGRAM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STUDENTS</a:t>
                      </a:r>
                      <a:r>
                        <a:rPr lang="en-US" sz="1400" baseline="0" dirty="0" smtClean="0"/>
                        <a:t>/</a:t>
                      </a:r>
                    </a:p>
                    <a:p>
                      <a:pPr algn="ctr"/>
                      <a:r>
                        <a:rPr lang="en-US" sz="1400" dirty="0" smtClean="0"/>
                        <a:t>CAPACITY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ADDED COST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OUTCOME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ADDED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COST/ STUDENT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08-09 COST/</a:t>
                      </a:r>
                    </a:p>
                    <a:p>
                      <a:pPr algn="ctr"/>
                      <a:r>
                        <a:rPr lang="en-US" sz="1400" dirty="0" smtClean="0"/>
                        <a:t>OUTCOME</a:t>
                      </a:r>
                      <a:endParaRPr lang="en-US" sz="1400" dirty="0"/>
                    </a:p>
                  </a:txBody>
                  <a:tcPr anchor="ctr"/>
                </a:tc>
              </a:tr>
              <a:tr h="45237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STAR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441/508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$1,290,390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58% single</a:t>
                      </a:r>
                      <a:r>
                        <a:rPr lang="en-US" sz="1800" b="1" baseline="0" dirty="0" smtClean="0"/>
                        <a:t> promoted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(250 out of 431) </a:t>
                      </a:r>
                    </a:p>
                    <a:p>
                      <a:pPr algn="ctr"/>
                      <a:r>
                        <a:rPr lang="en-US" sz="1800" b="1" dirty="0" smtClean="0"/>
                        <a:t>36% double promoted </a:t>
                      </a:r>
                    </a:p>
                    <a:p>
                      <a:pPr algn="ctr"/>
                      <a:r>
                        <a:rPr lang="en-US" sz="1400" dirty="0" smtClean="0"/>
                        <a:t>(156 out of 431) 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$2,900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$3,180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" y="4094222"/>
          <a:ext cx="9143999" cy="24589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178"/>
                <a:gridCol w="1493805"/>
                <a:gridCol w="1496038"/>
                <a:gridCol w="2983026"/>
                <a:gridCol w="1677952"/>
              </a:tblGrid>
              <a:tr h="8740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PROGRAM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STUDENTS</a:t>
                      </a:r>
                      <a:r>
                        <a:rPr lang="en-US" sz="1400" baseline="0" dirty="0" smtClean="0"/>
                        <a:t>/</a:t>
                      </a:r>
                    </a:p>
                    <a:p>
                      <a:pPr algn="ctr"/>
                      <a:r>
                        <a:rPr lang="en-US" sz="1400" dirty="0" smtClean="0"/>
                        <a:t>CAPACITY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ADDED COST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Anticipated OUTCOMES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ADDED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COST/ STUDENT</a:t>
                      </a:r>
                      <a:endParaRPr lang="en-US" sz="1400" dirty="0"/>
                    </a:p>
                  </a:txBody>
                  <a:tcPr anchor="ctr"/>
                </a:tc>
              </a:tr>
              <a:tr h="45237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STAR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10-11</a:t>
                      </a:r>
                      <a:endParaRPr lang="en-US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660</a:t>
                      </a:r>
                      <a:endParaRPr lang="en-US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$1,551,067</a:t>
                      </a:r>
                      <a:endParaRPr lang="en-US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100%</a:t>
                      </a:r>
                      <a:r>
                        <a:rPr lang="en-US" sz="14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Annual Learning Gains</a:t>
                      </a:r>
                      <a:endParaRPr lang="en-US" sz="14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Paid</a:t>
                      </a:r>
                      <a:r>
                        <a:rPr lang="en-US" sz="14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Professional Development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sz="14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Instructional Coach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sz="14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Instructional Technology Coach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sz="14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Student Advocate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sz="14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Instructional Software for Differentiation</a:t>
                      </a:r>
                      <a:endParaRPr lang="en-US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$2,350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 we HAVE LEARNED from  Research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98474" y="1524000"/>
            <a:ext cx="7556313" cy="502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4 out of 5 DCPS dropouts can be identified in SIXTH grade using these five key flags:</a:t>
            </a:r>
          </a:p>
          <a:p>
            <a:pPr lvl="1"/>
            <a:r>
              <a:rPr lang="en-US" sz="2000" dirty="0" smtClean="0"/>
              <a:t>Level 1 or 2 in FCAT Reading</a:t>
            </a:r>
          </a:p>
          <a:p>
            <a:pPr lvl="1"/>
            <a:r>
              <a:rPr lang="en-US" sz="2000" dirty="0" smtClean="0"/>
              <a:t>Level 1 or 2 in FCAT Math</a:t>
            </a:r>
          </a:p>
          <a:p>
            <a:pPr lvl="1"/>
            <a:r>
              <a:rPr lang="en-US" sz="2000" dirty="0" smtClean="0"/>
              <a:t>Failing ELA</a:t>
            </a:r>
          </a:p>
          <a:p>
            <a:pPr lvl="1"/>
            <a:r>
              <a:rPr lang="en-US" sz="2000" dirty="0" smtClean="0"/>
              <a:t>Failing Math</a:t>
            </a:r>
          </a:p>
          <a:p>
            <a:pPr lvl="1"/>
            <a:r>
              <a:rPr lang="en-US" sz="2000" dirty="0" smtClean="0"/>
              <a:t>Excessive Absences</a:t>
            </a:r>
          </a:p>
          <a:p>
            <a:r>
              <a:rPr lang="en-US" sz="2400" dirty="0" smtClean="0"/>
              <a:t>DCPS 9th grade dropout profile</a:t>
            </a:r>
          </a:p>
          <a:p>
            <a:pPr marL="571500" lvl="1" indent="-342900">
              <a:buFont typeface="+mj-lt"/>
              <a:buAutoNum type="arabicPeriod"/>
            </a:pPr>
            <a:r>
              <a:rPr lang="en-US" sz="2000" dirty="0" smtClean="0"/>
              <a:t>Failed at least 1 Language Arts class, especially ENGLISH 1</a:t>
            </a:r>
          </a:p>
          <a:p>
            <a:pPr marL="571500" lvl="1" indent="-342900">
              <a:buFont typeface="+mj-lt"/>
              <a:buAutoNum type="arabicPeriod"/>
            </a:pPr>
            <a:r>
              <a:rPr lang="en-US" sz="2000" dirty="0" smtClean="0"/>
              <a:t>Failed at least 1 math course, especially ALGEBRA 1</a:t>
            </a:r>
          </a:p>
          <a:p>
            <a:pPr marL="571500" lvl="1" indent="-342900">
              <a:buFont typeface="+mj-lt"/>
              <a:buAutoNum type="arabicPeriod"/>
            </a:pPr>
            <a:endParaRPr lang="en-US" sz="2000" dirty="0" smtClean="0"/>
          </a:p>
          <a:p>
            <a:pPr marL="571500" lvl="1" indent="-342900">
              <a:buNone/>
            </a:pPr>
            <a:r>
              <a:rPr lang="en-US" sz="2000" dirty="0" smtClean="0"/>
              <a:t>Source:  Learning to Finish</a:t>
            </a:r>
          </a:p>
        </p:txBody>
      </p:sp>
      <p:pic>
        <p:nvPicPr>
          <p:cNvPr id="1026" name="Picture 2" descr="C:\Documents and Settings\lanhamh\Local Settings\Temporary Internet Files\Content.IE5\KLK1BYUH\MC90043479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362200"/>
            <a:ext cx="381000" cy="381000"/>
          </a:xfrm>
          <a:prstGeom prst="rect">
            <a:avLst/>
          </a:prstGeom>
          <a:noFill/>
        </p:spPr>
      </p:pic>
      <p:pic>
        <p:nvPicPr>
          <p:cNvPr id="6" name="Picture 2" descr="C:\Documents and Settings\lanhamh\Local Settings\Temporary Internet Files\Content.IE5\KLK1BYUH\MC90043479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886200"/>
            <a:ext cx="381000" cy="381000"/>
          </a:xfrm>
          <a:prstGeom prst="rect">
            <a:avLst/>
          </a:prstGeom>
          <a:noFill/>
        </p:spPr>
      </p:pic>
      <p:pic>
        <p:nvPicPr>
          <p:cNvPr id="9" name="Picture 2" descr="C:\Documents and Settings\lanhamh\Local Settings\Temporary Internet Files\Content.IE5\KLK1BYUH\MC90043479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505200"/>
            <a:ext cx="381000" cy="381000"/>
          </a:xfrm>
          <a:prstGeom prst="rect">
            <a:avLst/>
          </a:prstGeom>
          <a:noFill/>
        </p:spPr>
      </p:pic>
      <p:pic>
        <p:nvPicPr>
          <p:cNvPr id="10" name="Picture 2" descr="C:\Documents and Settings\lanhamh\Local Settings\Temporary Internet Files\Content.IE5\KLK1BYUH\MC90043479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124200"/>
            <a:ext cx="381000" cy="381000"/>
          </a:xfrm>
          <a:prstGeom prst="rect">
            <a:avLst/>
          </a:prstGeom>
          <a:noFill/>
        </p:spPr>
      </p:pic>
      <p:pic>
        <p:nvPicPr>
          <p:cNvPr id="11" name="Picture 2" descr="C:\Documents and Settings\lanhamh\Local Settings\Temporary Internet Files\Content.IE5\KLK1BYUH\MC90043479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743200"/>
            <a:ext cx="38100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  <a:solidFill>
            <a:schemeClr val="bg1"/>
          </a:solidFill>
        </p:spPr>
        <p:txBody>
          <a:bodyPr/>
          <a:lstStyle/>
          <a:p>
            <a:r>
              <a:rPr lang="en-US" sz="4000" dirty="0" smtClean="0"/>
              <a:t>2010 – 2011 elementary recommendations</a:t>
            </a:r>
            <a:endParaRPr lang="en-US" sz="4000" dirty="0"/>
          </a:p>
        </p:txBody>
      </p:sp>
      <p:sp>
        <p:nvSpPr>
          <p:cNvPr id="6" name="Rounded Rectangle 5"/>
          <p:cNvSpPr/>
          <p:nvPr/>
        </p:nvSpPr>
        <p:spPr>
          <a:xfrm>
            <a:off x="457200" y="1828800"/>
            <a:ext cx="3276600" cy="16764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REVISE LEARNING RECOVERY</a:t>
            </a:r>
            <a:endParaRPr lang="en-US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038600" y="1845425"/>
            <a:ext cx="4495800" cy="16764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  <a:cs typeface="Arial" pitchFamily="34" charset="0"/>
              </a:rPr>
              <a:t>Target failing grades and learning recovery in math and reading using Compass Odyssey</a:t>
            </a:r>
          </a:p>
          <a:p>
            <a:pPr algn="ctr"/>
            <a:endParaRPr lang="en-US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7200" y="3962400"/>
            <a:ext cx="3276600" cy="22860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REVISE S.T.A.R.</a:t>
            </a:r>
          </a:p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(Students Taking Academic Responsibility)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064925" y="3962400"/>
            <a:ext cx="4495800" cy="22860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Provide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cs typeface="Arial" pitchFamily="34" charset="0"/>
              </a:rPr>
              <a:t>continuum of services for grades 2-5  at regional school sites</a:t>
            </a:r>
          </a:p>
          <a:p>
            <a:endParaRPr lang="en-US" dirty="0" smtClean="0">
              <a:solidFill>
                <a:schemeClr val="bg2">
                  <a:lumMod val="50000"/>
                </a:schemeClr>
              </a:solidFill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cs typeface="Arial" pitchFamily="34" charset="0"/>
              </a:rPr>
              <a:t> Provide a structured curriculum with 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cs typeface="Arial" pitchFamily="34" charset="0"/>
              </a:rPr>
              <a:t>   measureable outcomes</a:t>
            </a:r>
          </a:p>
          <a:p>
            <a:endParaRPr lang="en-US" dirty="0" smtClean="0">
              <a:solidFill>
                <a:schemeClr val="bg2">
                  <a:lumMod val="50000"/>
                </a:schemeClr>
              </a:solidFill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cs typeface="Arial" pitchFamily="34" charset="0"/>
              </a:rPr>
              <a:t>Increase time for learning</a:t>
            </a:r>
          </a:p>
          <a:p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990600"/>
          <a:ext cx="91440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4283" tIns="17457" rIns="14283" bIns="1745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4283" tIns="17457" rIns="14283" bIns="1745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4283" tIns="17457" rIns="14283" bIns="1745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pathways and support services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pathways and support services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0" y="1397000"/>
          <a:ext cx="9144000" cy="515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cedent">
  <a:themeElements>
    <a:clrScheme name="Precedent">
      <a:dk1>
        <a:srgbClr val="921F07"/>
      </a:dk1>
      <a:lt1>
        <a:sysClr val="window" lastClr="FFFFFF"/>
      </a:lt1>
      <a:dk2>
        <a:srgbClr val="333333"/>
      </a:dk2>
      <a:lt2>
        <a:srgbClr val="E5E5D3"/>
      </a:lt2>
      <a:accent1>
        <a:srgbClr val="993232"/>
      </a:accent1>
      <a:accent2>
        <a:srgbClr val="9B6C34"/>
      </a:accent2>
      <a:accent3>
        <a:srgbClr val="736C5D"/>
      </a:accent3>
      <a:accent4>
        <a:srgbClr val="C9972B"/>
      </a:accent4>
      <a:accent5>
        <a:srgbClr val="C95F2B"/>
      </a:accent5>
      <a:accent6>
        <a:srgbClr val="8F7A05"/>
      </a:accent6>
      <a:hlink>
        <a:srgbClr val="933926"/>
      </a:hlink>
      <a:folHlink>
        <a:srgbClr val="916019"/>
      </a:folHlink>
    </a:clrScheme>
    <a:fontScheme name="Precedent">
      <a:majorFont>
        <a:latin typeface="Perpetua Titling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Preceden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tint val="100000"/>
                <a:shade val="30000"/>
                <a:satMod val="135000"/>
              </a:schemeClr>
            </a:gs>
          </a:gsLst>
          <a:path path="circle">
            <a:fillToRect l="70000" t="10000" b="7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5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25400" dir="4800000" sx="103000" sy="103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3000000"/>
            </a:lightRig>
          </a:scene3d>
          <a:sp3d prstMaterial="softEdge">
            <a:bevelT w="0" h="0"/>
          </a:sp3d>
        </a:effectStyle>
        <a:effectStyle>
          <a:effectLst>
            <a:innerShdw blurRad="127000" dist="38100" dir="13200000">
              <a:srgbClr val="000000">
                <a:alpha val="75000"/>
              </a:srgbClr>
            </a:innerShdw>
            <a:outerShdw blurRad="38100" dist="12700" dir="1800000" sx="101000" sy="101000" rotWithShape="0">
              <a:srgbClr val="000000">
                <a:alpha val="40000"/>
              </a:srgbClr>
            </a:outerShdw>
            <a:reflection blurRad="127000" stA="25000" endPos="30000" dist="127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12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shade val="30000"/>
                <a:satMod val="150000"/>
              </a:schemeClr>
            </a:gs>
          </a:gsLst>
          <a:path path="circle">
            <a:fillToRect t="10000" r="70000" b="7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30000"/>
                <a:lumMod val="80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Precedent.thmx</Template>
  <TotalTime>3002</TotalTime>
  <Words>729</Words>
  <Application>Microsoft Office PowerPoint</Application>
  <PresentationFormat>On-screen Show (4:3)</PresentationFormat>
  <Paragraphs>198</Paragraphs>
  <Slides>15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Precedent</vt:lpstr>
      <vt:lpstr>Duval county public schools MULTIPLE PATHWAYS</vt:lpstr>
      <vt:lpstr>DID YOU KNOW?</vt:lpstr>
      <vt:lpstr>Elementary Off-Track Numbers</vt:lpstr>
      <vt:lpstr>OUR Charge…</vt:lpstr>
      <vt:lpstr>What we HAVE LEARNED  DCPS DATA</vt:lpstr>
      <vt:lpstr>What we HAVE LEARNED from  Research…</vt:lpstr>
      <vt:lpstr>2010 – 2011 elementary recommendations</vt:lpstr>
      <vt:lpstr>Multiple pathways and support services</vt:lpstr>
      <vt:lpstr>Multiple pathways and support services</vt:lpstr>
      <vt:lpstr>Highlights of Redesign</vt:lpstr>
      <vt:lpstr>STAR to MIDDLE SCHOOL Transition</vt:lpstr>
      <vt:lpstr>Summer School focus</vt:lpstr>
      <vt:lpstr>Teacher Professional Development…</vt:lpstr>
      <vt:lpstr>Community Involvement</vt:lpstr>
      <vt:lpstr>Economic IMPERATIVE</vt:lpstr>
    </vt:vector>
  </TitlesOfParts>
  <Company>Duval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Kriznar, Dana L.</dc:creator>
  <cp:lastModifiedBy>lanhamh</cp:lastModifiedBy>
  <cp:revision>265</cp:revision>
  <dcterms:created xsi:type="dcterms:W3CDTF">2010-03-05T15:42:22Z</dcterms:created>
  <dcterms:modified xsi:type="dcterms:W3CDTF">2010-05-24T20:30:39Z</dcterms:modified>
</cp:coreProperties>
</file>